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52ccfd6-218c-4073-bdaa-85adf67db0e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fc7ba2d-6070-4146-be37-9d89b5e5cb87/ReportSection08e364489fd9765f6a76?bookmarkGuid=84d1d43e-fa1f-405b-895d-63f38ed9101d&amp;bookmarkUsage=1&amp;ctid=6c60811c-739e-4044-a1d3-8c56a8a50c87&amp;fromEntryPoint=export&quot;"/>
    <we:property name="reportState" value="&quot;CONNECTED&quot;"/>
    <we:property name="reportEmbeddedTime" value="&quot;2023-04-03T07:08:36.864Z&quot;"/>
    <we:property name="creatorSessionId" value="&quot;5436cda6-9765-499f-943a-13efc14fedc5&quot;"/>
    <we:property name="creatorUserId" value="&quot;1003200123455EA4&quot;"/>
    <we:property name="creatorTenantId" value="&quot;6c60811c-739e-4044-a1d3-8c56a8a50c87&quot;"/>
    <we:property name="reportName" value="&quot;Análise Descritiva de dados sobre financias - SamplePWI&quot;"/>
    <we:property name="isFiltersActionButtonVisible" value="true"/>
    <we:property name="initialStateBookmark" value="&quot;H4sIAAAAAAAAA91X227bMAz9lULPwZD4lrhvadphQ69otrwMxUBbVKJClQxZzpIV/fdRtntN2wRbhwZ9skXSJM8hJdHXjMuyULA8gStku+yr5jIHbuxOj3WYboR7p6eHx8Pzw58nw+MDEpvCSaNLtnvNHNgpuoksK1DeBQl/XHQYKHUGU78SoErssAJtaTQo+RsbY1I5W+FNh+GiUMaCdzl24NC7nZM5rSl271NIESF3co5jzF0jPcfCWNeuuwMMkygapIKn/SQWCfQT+qZstHWa6+190DqxkdEOpKYEvAxSDgKCLABIMEqzDAYDLxdSudYkWx4sCku4iY1l4fka8jnoHDmrwVksGyzXbDidWpyCa5cHj5Qjo6qrZ+RjU9kcz1HUKu2kW1IMITXFkJ7IGyLxzBqiuNaMQWEj/FzplrCuX87Mr5FFYph7wQVJSqmnqi3IPQPfGhQ5WI/AZJdEm0dKHxjL0e4ta7D70t7WI+g8yfk9gRIyEokIe/0g70MX+yLMeJQAbHnhvmvpyp2xUfwJqOgjVu81tE0JoxCiRPQw4IL2XZgneRKuLeGIGJoaS4eYWqniW6U+MpV2dslWy9LZklaiVyHdGxwChcTRDKzb6lZ6Ce3Nxe3NQRaXD66Dtkma9N++K6h7SRX3Y8AwEqIbBCl1QsYD7l29yrfDhcvM4jHd3lsqIhGHSdzlg0EQ95KgC70tP882bcLORpv3i0QLNp8tj3COajW7O/2q6janCVjZzBk1kr9E2E5Kd87YI9D7foLxZg/yqYU79wKvblGwYxo3Zs+cJOsP+LpKz27O9T3/wclsNiDNeRmIJE35IOnFSZ5n/W3fMhvObpvtmP9/3f1Lk27VDfLiKPl+F0jdwveMsSukPy3/YipXFpDjGWis4xeNC4m1HfUAaI68fbf+eSSp4ZvyTEBV9UVDP1+sjkEFk5nCDe3b5P4ACRxbOTgOAAA=&quot;"/>
    <we:property name="bookmark" value="&quot;H4sIAAAAAAAAA91XS2/bMAz+K4XOweB37N3atMMGdEPRbL0MPdAW5ah1LEOWs2RF//so2X2mbYKtQ4OebJE0ye8jJdFXjMu2qWD1DebIPrIvNZcFcKX3fDZidS88UOpyDvoy5yL1PU+kuRdAFGdRCoKsVGOkqlv28YoZ0CWaM9l2UFmPJPx5PmJQVSdQ2pWAqsURa1C3qoZK/sbemFRGd3g9YrhsKqXBupwaMGjdLsic1pSK/yGkiFAYucApFqaXnmKjtBnWXophEkVpJng2TmKRwDihb9pe69LcbG+DusQmqjYga0rAyiDjICDIA4AEoyzPIU2tXMjKDCb56mjZaMJNbKwaS98+X0BdIGcOnMa2x3LF9stSYwlmWB49UE5U1c2fkE9Vpws8ReFUtZFmRTGErCmGtEReE4knWhHFTjOFCnvhp64eCPPscqZ+TTQSw9wKzknSyrqshoLcMfC9R1GAtghUfkG0WaT0gdIc9cHKgT2U+qYewehRzm8JlJCRSEToj4NiDB6ORZjzKAHY8cL9qKVp96aq4o9ARe+xei+h7UsYhRAlwseAC9p3YZEUSbixhBNiqFSazrRqrYqvlfpEdbXRK7ZeltGOtBK9Cmle4RBoJE5moM1Ot9JzaK/Pb24Osri4dx0MTdKn//pdQd1LqngcA4aREF4QZNQJOQ+4dfUi3waXJlfLh3Rbb5mIRBwmscfTNIj9JPDA3/HzbNsmHG21eT9L1KCL2eoYF1itZ3erX1fd5HQGWvZzhkPylwiHwenWGXsA+tBOMNbsXj5OuHcnsOoBBftK48bsiZNk8wHvqvTk5tzc8++czH4D0pyXg0iyjKeJHydFkY93fctsObttt2P+/3X3L026UzfIs6Pk210groXvGGNzpD8t+6I60zZQ4AnU6OI3vQuJzo56AGqOfHjX9nksqeH78pxB1bmLhn6+mIvigv0BsRVTSRcOAAA=&quot;"/>
    <we:property name="embedUrl" value="&quot;/reportEmbed?reportId=bfc7ba2d-6070-4146-be37-9d89b5e5cb87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3e6ecf1b-3e93-4a42-9c3e-52d28927f6d7&quot;"/>
    <we:property name="pageName" value="&quot;ReportSection08e364489fd9765f6a76&quot;"/>
    <we:property name="pageDisplayName" value="&quot;Página 2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fabricio ferreira</cp:lastModifiedBy>
  <cp:revision>3</cp:revision>
  <dcterms:created xsi:type="dcterms:W3CDTF">2018-06-07T21:39:02Z</dcterms:created>
  <dcterms:modified xsi:type="dcterms:W3CDTF">2023-04-03T07:10:41Z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