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2" d="100"/>
          <a:sy n="72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cfb7534a-0d2f-4c7c-b497-5ef9fbda3565}">
  <we:reference id="WA200003233" version="2.0.0.3" store="pt-BR" storeType="OMEX"/>
  <we:alternateReferences/>
  <we:properties>
    <we:property name="Microsoft.Office.CampaignId" value="&quot;none&quot;"/>
    <we:property name="reportUrl" value="&quot;/groups/me/reports/bfc7ba2d-6070-4146-be37-9d89b5e5cb87/ReportSection8b4f77797e62b3a7a1e2?bookmarkGuid=07657f50-4ac9-4648-9703-1d71cdcc0a81&amp;bookmarkUsage=1&amp;ctid=6c60811c-739e-4044-a1d3-8c56a8a50c87&amp;fromEntryPoint=export&quot;"/>
    <we:property name="reportState" value="&quot;CONNECTED&quot;"/>
    <we:property name="reportEmbeddedTime" value="&quot;2023-04-03T07:11:12.281Z&quot;"/>
    <we:property name="creatorSessionId" value="&quot;e26b4fce-08f2-43a8-80b9-50098155adad&quot;"/>
    <we:property name="creatorUserId" value="&quot;1003200123455EA4&quot;"/>
    <we:property name="creatorTenantId" value="&quot;6c60811c-739e-4044-a1d3-8c56a8a50c87&quot;"/>
    <we:property name="reportName" value="&quot;Análise Descritiva de dados sobre financias - SamplePWI&quot;"/>
    <we:property name="isFiltersActionButtonVisible" value="true"/>
    <we:property name="initialStateBookmark" value="&quot;H4sIAAAAAAAAA+1WXW/TMBT9K5OfK5SvNnRvXSgSGtuqFvaCKnST3GSeXDtynNIw9b9zbWfsA7TyMDEE5CX2uTe+5x6fyL5hJW8bAf05bJAds3ey5AWUSh+FbMSkB08uLk7PZsvTz+ezsznBqjFcyZYd3zADukZzydsOhF2CwE/rEQMhFlDbWQWixRFrULdKguBf0SdTyOgO9yOGu0YoDXbJlQGDdtktpdOcaoevYqoIheFbXGFhPLrERmkzzF/nSZWm6TTFSZTHkEKIEX3T+qijeTjfFnXEMiUNcEkELIZJEE/zME8mVTCOyyhIxi634sIMKXk/3zWa+iY1+sbqNSu3IAssmWtOY+t7uWGzutZYgxmm8wfBTIlu8xN8pTpd4BIrF5KGm55qVFxSDW6F3JOIC61IYhdZgUAPvu3kIFhgp1fqS6aRFC4tMPpONyOoVpr2XfzA+LlIZaqTRvfsKR4vK9tHyU17tFKiPKzdmpCWy1oMZr5zzwffygYa+5/k1+Q4a5L9rYWp4PU9Xw7S9849z6/1em9DYRgl1ThKMZgWaR5PgzxJDnr4vylshIYVN3+bISZlMEnychxinEZhkFYhTv4IQ6yw3qA0/4IhGo7ZFWjz2BVKl6hP/P6/4fr2xItGj4i/aLf79e+0750rvH0hSOxJHI+LKE1zOrzHiTuTn9Tb4M7kavdQbvfcR9gG6T5jB6ozbQMFLkCi66bxhDj6e8GuAVnavXZjbd/vOf09vvQliM5VpSsOczWIDM8F/mK+b3X/DR48ZtOeCQAA&quot;"/>
    <we:property name="bookmark" value="&quot;H4sIAAAAAAAAA+1Wy27bMBD8lYBno9BbcW6JmwIFisKI21wKH5biSmFCkQJFuXYD/3uXlNI8WsSXoCna+mLu7Io7OxqBvGVC9p2C3UdokZ2w91rICoSxRzGbMT2CZ8bctGBvUoEFRz7Pj0ss0iyJ0nlFVaZz0uiendwyB7ZBdyn7AZTfkcAv6xkDpZbQ+KgG1eOMdWh7o0HJbzgWU8rZAfczhttOGQt+y5UDh37bDZVTTFTiNyl1hMrJDa6wciN6gZ2xboqPeVaXZTknjglPoYQYE3qmH7OB5uF63zQQWxjtQGoi4DHMaGYe86yoozwVSZTlobaWyk0lfHe+7SzNTWrsOi/fqdiArlCwMJzFfpzllp02jcUG3BSeP0oujBraX+ArM9gKL7AOKe2k21GPWmrqIb2QexJxaQ1JHDIrUDiC7wY9CRb58Mp8XVgkhYUHZj/oLghqjCUbqJ8YvxSphRm0szv2HI/Xle2zlq4/WhklDmu3JqSXulGTme/d82kcpYXOfyf8mhznTbK/szA1vH7gy0n6XXDPy2u93vtUHCdZnSclRvOq5Ok84ll20MP/TeEztKyl+9sMUYioyLjIY0zLJI7KOsbijzDECpsWtfsXDNFJXFyBdU9dYaxAeza+/7fS3p14yewJ8Veddr/+nfa9d8VoX4gyfxKneZWUJafDO8/Cmfys3g63jpvtY7nD7yHCWqT7jF+YwfUdVLgEjWGabiQkcbwXbDvQwr/rsLb+/4Okr2dsfQlqCF3pisNCF099/x2TTox1fQkAAA==&quot;"/>
    <we:property name="embedUrl" value="&quot;/reportEmbed?reportId=bfc7ba2d-6070-4146-be37-9d89b5e5cb87&amp;config=eyJjbHVzdGVyVXJsIjoiaHR0cHM6Ly9XQUJJLUJSQVpJTC1TT1VUSC1yZWRpcmVjdC5hbmFseXNpcy53aW5kb3dzLm5ldCIsImVtYmVkRmVhdHVyZXMiOnsibW9kZXJuRW1iZWQiOnRydWUsInVzYWdlTWV0cmljc1ZOZXh0Ijp0cnVlfX0%3D&amp;disableSensitivityBanner=true&quot;"/>
    <we:property name="datasetId" value="&quot;3e6ecf1b-3e93-4a42-9c3e-52d28927f6d7&quot;"/>
    <we:property name="pageName" value="&quot;ReportSection8b4f77797e62b3a7a1e2&quot;"/>
    <we:property name="pageDisplayName" value="&quot;Página 3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fabricio ferreira</cp:lastModifiedBy>
  <cp:revision>3</cp:revision>
  <dcterms:created xsi:type="dcterms:W3CDTF">2018-06-07T21:39:02Z</dcterms:created>
  <dcterms:modified xsi:type="dcterms:W3CDTF">2023-04-03T07:11:54Z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