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bff5c162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bff5c16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bff5c162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bff5c16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EnjoyTravel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</a:t>
            </a:r>
            <a:r>
              <a:rPr lang="en"/>
              <a:t> and enjoy, yes you can!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0291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7715" y="152400"/>
            <a:ext cx="2083884" cy="1667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0369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25" y="1554125"/>
            <a:ext cx="4103275" cy="28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