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33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9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9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1438276"/>
            <a:ext cx="6600451" cy="2777132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PAYROLL MANAGEMENT AND PAYMENT RECONCILIATION SYSTEM FOR SOCIAL PENSION PROGRAM WITH INTEGRATED DATA QUALITY ASSURANCE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305300"/>
            <a:ext cx="6600451" cy="1598363"/>
          </a:xfrm>
        </p:spPr>
        <p:txBody>
          <a:bodyPr>
            <a:normAutofit/>
          </a:bodyPr>
          <a:lstStyle/>
          <a:p>
            <a:r>
              <a:rPr sz="1800" dirty="0"/>
              <a:t>A Proposed Solution for Social Pension Disbursement </a:t>
            </a:r>
            <a:r>
              <a:rPr sz="1800" dirty="0" smtClean="0"/>
              <a:t>Automation</a:t>
            </a:r>
            <a:endParaRPr lang="en-US" sz="1800" dirty="0" smtClean="0"/>
          </a:p>
          <a:p>
            <a:r>
              <a:rPr lang="en-US" b="1" i="1" dirty="0" err="1" smtClean="0"/>
              <a:t>Mit</a:t>
            </a:r>
            <a:r>
              <a:rPr lang="en-US" b="1" i="1" dirty="0" smtClean="0"/>
              <a:t> 265 – Advanced Software Engineering</a:t>
            </a:r>
          </a:p>
          <a:p>
            <a:r>
              <a:rPr lang="en-US" sz="1800" u="sng" dirty="0" smtClean="0"/>
              <a:t>Alden A. </a:t>
            </a:r>
            <a:r>
              <a:rPr lang="en-US" sz="1800" u="sng" dirty="0" err="1" smtClean="0"/>
              <a:t>Quiñones</a:t>
            </a:r>
            <a:endParaRPr sz="1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Background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Social Pension Program aims to assist economically disadvantaged senior citizens.</a:t>
            </a:r>
          </a:p>
          <a:p>
            <a:r>
              <a:rPr dirty="0"/>
              <a:t>Challenges include: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dirty="0" smtClean="0"/>
              <a:t>- </a:t>
            </a:r>
            <a:r>
              <a:rPr dirty="0"/>
              <a:t>Manual disbursement process causing delays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dirty="0" smtClean="0"/>
              <a:t>- </a:t>
            </a:r>
            <a:r>
              <a:rPr dirty="0"/>
              <a:t>Difficulty in beneficiary identity verification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dirty="0" smtClean="0"/>
              <a:t>- </a:t>
            </a:r>
            <a:r>
              <a:rPr dirty="0"/>
              <a:t>Increasing grievances due to discrepancies</a:t>
            </a:r>
          </a:p>
          <a:p>
            <a:r>
              <a:rPr dirty="0"/>
              <a:t>A centralized </a:t>
            </a:r>
            <a:r>
              <a:rPr lang="en-US" dirty="0" smtClean="0"/>
              <a:t>database </a:t>
            </a:r>
            <a:r>
              <a:rPr dirty="0" smtClean="0"/>
              <a:t>system </a:t>
            </a:r>
            <a:r>
              <a:rPr dirty="0"/>
              <a:t>is proposed to enhance efficiency and data integrity.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Statement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Lack </a:t>
            </a:r>
            <a:r>
              <a:rPr dirty="0"/>
              <a:t>of data quality assurance leading to duplicate and fraudulent </a:t>
            </a:r>
            <a:r>
              <a:rPr dirty="0" smtClean="0"/>
              <a:t>entries.</a:t>
            </a:r>
          </a:p>
          <a:p>
            <a:r>
              <a:rPr dirty="0" smtClean="0"/>
              <a:t>Manual </a:t>
            </a:r>
            <a:r>
              <a:rPr dirty="0"/>
              <a:t>data processing causing delays in disbursement and liquidation.</a:t>
            </a:r>
          </a:p>
          <a:p>
            <a:r>
              <a:rPr dirty="0" smtClean="0"/>
              <a:t>Difficulty </a:t>
            </a:r>
            <a:r>
              <a:rPr dirty="0"/>
              <a:t>in tracking beneficiary status, affecting payroll preparation.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web-based application system that automates Social Pension Disbursement Processes and provides real-time tracking of beneficiaries.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Specific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Develop </a:t>
            </a:r>
            <a:r>
              <a:rPr dirty="0"/>
              <a:t>and implement a data validation and quality assurance mechanism.</a:t>
            </a:r>
          </a:p>
          <a:p>
            <a:r>
              <a:rPr dirty="0" smtClean="0"/>
              <a:t>Automate </a:t>
            </a:r>
            <a:r>
              <a:rPr dirty="0"/>
              <a:t>the payroll processing, disbursement, and liquidation process.</a:t>
            </a:r>
          </a:p>
          <a:p>
            <a:r>
              <a:rPr dirty="0" smtClean="0"/>
              <a:t>Integrate </a:t>
            </a:r>
            <a:r>
              <a:rPr dirty="0"/>
              <a:t>real-time monitoring and reporting features to facilitate payroll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Mobile </a:t>
            </a:r>
            <a:r>
              <a:rPr dirty="0"/>
              <a:t>Field </a:t>
            </a:r>
            <a:r>
              <a:rPr dirty="0" smtClean="0"/>
              <a:t>Validation</a:t>
            </a:r>
            <a:r>
              <a:rPr lang="en-US" dirty="0" smtClean="0"/>
              <a:t>  and updating of beneficiary information</a:t>
            </a:r>
            <a:r>
              <a:rPr dirty="0" smtClean="0"/>
              <a:t>.</a:t>
            </a:r>
            <a:endParaRPr dirty="0"/>
          </a:p>
          <a:p>
            <a:r>
              <a:rPr dirty="0" smtClean="0"/>
              <a:t>Real-time Dashboard</a:t>
            </a:r>
            <a:r>
              <a:rPr lang="en-US" dirty="0" smtClean="0"/>
              <a:t> for Monitoring of Disbursement Progress</a:t>
            </a:r>
            <a:r>
              <a:rPr dirty="0" smtClean="0"/>
              <a:t>.</a:t>
            </a:r>
            <a:endParaRPr dirty="0"/>
          </a:p>
          <a:p>
            <a:r>
              <a:rPr dirty="0" smtClean="0"/>
              <a:t>Automatic </a:t>
            </a:r>
            <a:r>
              <a:rPr dirty="0"/>
              <a:t>Data Analytics for Data Quality Assessment.</a:t>
            </a:r>
          </a:p>
          <a:p>
            <a:r>
              <a:rPr lang="en-US" dirty="0" smtClean="0"/>
              <a:t>Duplicate beneficiary detection </a:t>
            </a:r>
            <a:r>
              <a:rPr dirty="0" smtClean="0"/>
              <a:t>using </a:t>
            </a:r>
            <a:r>
              <a:rPr dirty="0" err="1"/>
              <a:t>Jaro</a:t>
            </a:r>
            <a:r>
              <a:rPr dirty="0"/>
              <a:t>-Winkler Algorithm.</a:t>
            </a:r>
          </a:p>
          <a:p>
            <a:r>
              <a:rPr dirty="0" smtClean="0"/>
              <a:t>Task </a:t>
            </a:r>
            <a:r>
              <a:rPr dirty="0"/>
              <a:t>Queuing &amp; Background Processing with Celery and </a:t>
            </a:r>
            <a:r>
              <a:rPr dirty="0" err="1"/>
              <a:t>Redis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Generate Printable Payroll/Reports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Production Server:</a:t>
            </a:r>
          </a:p>
          <a:p>
            <a:r>
              <a:rPr lang="en-US" sz="2800" dirty="0" smtClean="0"/>
              <a:t>Accessible Only via IPVPN thru Global Protect Portal</a:t>
            </a:r>
            <a:endParaRPr sz="2800" dirty="0"/>
          </a:p>
          <a:p>
            <a:r>
              <a:rPr lang="en-US" sz="2800" dirty="0" smtClean="0"/>
              <a:t>Load balancing and Auto-scaling (</a:t>
            </a:r>
            <a:r>
              <a:rPr lang="en-US" sz="2800" dirty="0" err="1" smtClean="0"/>
              <a:t>Kubernetes</a:t>
            </a:r>
            <a:r>
              <a:rPr lang="en-US" sz="2800" dirty="0" smtClean="0"/>
              <a:t> Environment)</a:t>
            </a:r>
            <a:endParaRPr sz="2800" dirty="0"/>
          </a:p>
          <a:p>
            <a:r>
              <a:rPr lang="en-US" sz="2800" dirty="0" smtClean="0"/>
              <a:t>Zero Downtime (ATS and ISP Automatic Failover)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452660"/>
            <a:ext cx="6589199" cy="661765"/>
          </a:xfrm>
        </p:spPr>
        <p:txBody>
          <a:bodyPr/>
          <a:lstStyle/>
          <a:p>
            <a:r>
              <a:rPr lang="en-US" b="1" dirty="0" smtClean="0"/>
              <a:t>Conceptual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254542"/>
            <a:ext cx="7439024" cy="5414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3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257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PAYROLL MANAGEMENT AND PAYMENT RECONCILIATION SYSTEM FOR SOCIAL PENSION PROGRAM WITH INTEGRATED DATA QUALITY ASSURANCE</vt:lpstr>
      <vt:lpstr>Background of the Study</vt:lpstr>
      <vt:lpstr>Statement of the Problem</vt:lpstr>
      <vt:lpstr>General Objective</vt:lpstr>
      <vt:lpstr>Specific Objectives</vt:lpstr>
      <vt:lpstr>Functional Requirements</vt:lpstr>
      <vt:lpstr>Non-Functional Requirements</vt:lpstr>
      <vt:lpstr>Conceptual Framework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AND PAYMENT RECONCILIATION SYSTEM FOR SOCIAL PENSION PROGRAM WITH INTEGRATED DATA QUALITY ASSURANCE</dc:title>
  <dc:subject/>
  <dc:creator>DSWD</dc:creator>
  <cp:keywords/>
  <dc:description>generated using python-pptx</dc:description>
  <cp:lastModifiedBy>DSWD</cp:lastModifiedBy>
  <cp:revision>29</cp:revision>
  <dcterms:created xsi:type="dcterms:W3CDTF">2013-01-27T09:14:16Z</dcterms:created>
  <dcterms:modified xsi:type="dcterms:W3CDTF">2025-03-09T06:18:48Z</dcterms:modified>
  <cp:category/>
</cp:coreProperties>
</file>