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78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3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Integrated Payroll Management and Payment Reconciliation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For the Social Pension Program of DSWD Field Office XII</a:t>
            </a:r>
          </a:p>
          <a:p>
            <a:r>
              <a:rPr dirty="0"/>
              <a:t>Presented by: Alden A. </a:t>
            </a:r>
            <a:r>
              <a:rPr dirty="0" err="1" smtClean="0"/>
              <a:t>Quiñones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1852749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Faster and more accurate payroll processing.</a:t>
            </a:r>
          </a:p>
          <a:p>
            <a:r>
              <a:rPr dirty="0"/>
              <a:t>Reduced fraudulent claims and duplicate beneficiaries.</a:t>
            </a:r>
          </a:p>
          <a:p>
            <a:r>
              <a:rPr dirty="0"/>
              <a:t>Streamlined disbursement and reconciliation process</a:t>
            </a:r>
            <a:r>
              <a:rPr dirty="0" smtClean="0"/>
              <a:t>.</a:t>
            </a:r>
            <a:endParaRPr lang="en-PH" dirty="0" smtClean="0"/>
          </a:p>
          <a:p>
            <a:r>
              <a:rPr lang="en-PH" dirty="0" smtClean="0"/>
              <a:t>Reduce Grievances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END OF PRESENTATION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35739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013" y="1961605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dirty="0"/>
              <a:t>The Social Pension Program supports senior citizens without formal pensions.</a:t>
            </a:r>
          </a:p>
          <a:p>
            <a:r>
              <a:rPr dirty="0"/>
              <a:t>Disbursement remains manual, leading to delays and inefficiencies.</a:t>
            </a:r>
          </a:p>
          <a:p>
            <a:r>
              <a:rPr dirty="0"/>
              <a:t>Identity verification issues cause delays and fraudulent claims.</a:t>
            </a:r>
          </a:p>
          <a:p>
            <a:r>
              <a:rPr dirty="0"/>
              <a:t>A technology-driven solution is needed for accuracy and efficiency.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57103"/>
            <a:ext cx="7704667" cy="3332816"/>
          </a:xfrm>
        </p:spPr>
        <p:txBody>
          <a:bodyPr/>
          <a:lstStyle/>
          <a:p>
            <a:r>
              <a:rPr dirty="0"/>
              <a:t>Data inconsistencies due to lack of quality assurance in beneficiary endorsements.</a:t>
            </a:r>
          </a:p>
          <a:p>
            <a:r>
              <a:rPr dirty="0"/>
              <a:t>Manual processing delays disbursement and liquidation.</a:t>
            </a:r>
          </a:p>
          <a:p>
            <a:r>
              <a:rPr dirty="0"/>
              <a:t>Difficulty tracking beneficiary status affects payroll preparation</a:t>
            </a:r>
            <a:r>
              <a:rPr dirty="0" smtClean="0"/>
              <a:t>.</a:t>
            </a:r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79268"/>
          </a:xfrm>
        </p:spPr>
        <p:txBody>
          <a:bodyPr>
            <a:normAutofit fontScale="90000"/>
          </a:bodyPr>
          <a:lstStyle/>
          <a:p>
            <a:r>
              <a:rPr dirty="0"/>
              <a:t>General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014" y="1082041"/>
            <a:ext cx="7704667" cy="1791788"/>
          </a:xfrm>
        </p:spPr>
        <p:txBody>
          <a:bodyPr/>
          <a:lstStyle/>
          <a:p>
            <a:r>
              <a:rPr dirty="0"/>
              <a:t>To develop an Integrated Payroll Management and Payment Reconciliation System that ensures data quality, accuracy, and efficiency in disbursement, reducing fraud and streamlining operations.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3573" y="3230289"/>
            <a:ext cx="7704667" cy="500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dirty="0" smtClean="0"/>
              <a:t>Specific Objectives</a:t>
            </a:r>
            <a:endParaRPr lang="en-P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5014" y="3230289"/>
            <a:ext cx="7704667" cy="3332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 smtClean="0"/>
              <a:t>Develop a system to detect and eliminate duplicate/fraudulent entries.</a:t>
            </a:r>
          </a:p>
          <a:p>
            <a:r>
              <a:rPr lang="en-PH" smtClean="0"/>
              <a:t>Automate payroll processing and payment reconciliation.</a:t>
            </a:r>
          </a:p>
          <a:p>
            <a:r>
              <a:rPr lang="en-PH" smtClean="0"/>
              <a:t>Enable real-time tracking and updating of beneficiary status.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Specific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Develop a system to detect and eliminate duplicate/fraudulent entries.</a:t>
            </a:r>
          </a:p>
          <a:p>
            <a:r>
              <a:rPr dirty="0"/>
              <a:t>Automate payroll processing and payment reconciliation.</a:t>
            </a:r>
          </a:p>
          <a:p>
            <a:r>
              <a:rPr dirty="0"/>
              <a:t>Enable real-time tracking and updating of beneficiary status.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6022"/>
          </a:xfrm>
        </p:spPr>
        <p:txBody>
          <a:bodyPr/>
          <a:lstStyle/>
          <a:p>
            <a:r>
              <a:rPr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887" y="1099457"/>
            <a:ext cx="7704667" cy="3332816"/>
          </a:xfrm>
        </p:spPr>
        <p:txBody>
          <a:bodyPr/>
          <a:lstStyle/>
          <a:p>
            <a:r>
              <a:rPr dirty="0"/>
              <a:t>A centralized web-based system for automated payroll and reconciliation.</a:t>
            </a:r>
          </a:p>
          <a:p>
            <a:r>
              <a:rPr dirty="0"/>
              <a:t>Data validation algorithms to prevent fraud.</a:t>
            </a:r>
          </a:p>
          <a:p>
            <a:r>
              <a:rPr dirty="0"/>
              <a:t>Real-time tracking of beneficiary status for accuracy.</a:t>
            </a:r>
          </a:p>
          <a:p>
            <a:r>
              <a:rPr dirty="0"/>
              <a:t>Secure and scalable system with access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3" y="1160585"/>
            <a:ext cx="7704667" cy="703384"/>
          </a:xfrm>
        </p:spPr>
        <p:txBody>
          <a:bodyPr/>
          <a:lstStyle/>
          <a:p>
            <a:r>
              <a:rPr lang="en-PH" dirty="0" smtClean="0"/>
              <a:t>Conceptualized Framework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2" y="1937238"/>
            <a:ext cx="7848565" cy="43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326" y="808893"/>
            <a:ext cx="7704667" cy="1700097"/>
          </a:xfrm>
        </p:spPr>
        <p:txBody>
          <a:bodyPr>
            <a:normAutofit fontScale="90000"/>
          </a:bodyPr>
          <a:lstStyle/>
          <a:p>
            <a:r>
              <a:rPr dirty="0"/>
              <a:t>Methodology &amp; Technologies </a:t>
            </a:r>
            <a:r>
              <a:rPr dirty="0" smtClean="0"/>
              <a:t>Used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PH" dirty="0"/>
              <a:t/>
            </a:r>
            <a:br>
              <a:rPr lang="en-PH" dirty="0"/>
            </a:br>
            <a:r>
              <a:rPr lang="en-PH" sz="2700" i="1" dirty="0" smtClean="0"/>
              <a:t>Software Requirements</a:t>
            </a:r>
            <a:endParaRPr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573" y="2508990"/>
            <a:ext cx="7704667" cy="2317987"/>
          </a:xfrm>
        </p:spPr>
        <p:txBody>
          <a:bodyPr>
            <a:normAutofit fontScale="92500" lnSpcReduction="20000"/>
          </a:bodyPr>
          <a:lstStyle/>
          <a:p>
            <a:r>
              <a:rPr dirty="0" err="1"/>
              <a:t>CodeIgniter</a:t>
            </a:r>
            <a:r>
              <a:rPr dirty="0"/>
              <a:t> 3 for web application development.</a:t>
            </a:r>
          </a:p>
          <a:p>
            <a:r>
              <a:rPr dirty="0"/>
              <a:t>Python Flask RESTful for backend data streaming.</a:t>
            </a:r>
          </a:p>
          <a:p>
            <a:r>
              <a:rPr dirty="0" err="1"/>
              <a:t>Redis</a:t>
            </a:r>
            <a:r>
              <a:rPr dirty="0"/>
              <a:t> and Celery for handling large data processing.</a:t>
            </a:r>
          </a:p>
          <a:p>
            <a:r>
              <a:rPr dirty="0"/>
              <a:t>Docker, Prometheus, and </a:t>
            </a:r>
            <a:r>
              <a:rPr dirty="0" err="1"/>
              <a:t>Grafana</a:t>
            </a:r>
            <a:r>
              <a:rPr dirty="0"/>
              <a:t> for monitoring and scalability</a:t>
            </a:r>
            <a:r>
              <a:rPr dirty="0" smtClean="0"/>
              <a:t>.</a:t>
            </a:r>
            <a:endParaRPr lang="en-PH" dirty="0" smtClean="0"/>
          </a:p>
          <a:p>
            <a:r>
              <a:rPr lang="en-PH" dirty="0" smtClean="0"/>
              <a:t>SSL Certificate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326" y="808893"/>
            <a:ext cx="7704667" cy="1700097"/>
          </a:xfrm>
        </p:spPr>
        <p:txBody>
          <a:bodyPr>
            <a:normAutofit fontScale="90000"/>
          </a:bodyPr>
          <a:lstStyle/>
          <a:p>
            <a:r>
              <a:rPr dirty="0"/>
              <a:t>Methodology &amp; Technologies </a:t>
            </a:r>
            <a:r>
              <a:rPr dirty="0" smtClean="0"/>
              <a:t>Used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PH" dirty="0"/>
              <a:t/>
            </a:r>
            <a:br>
              <a:rPr lang="en-PH" dirty="0"/>
            </a:br>
            <a:r>
              <a:rPr lang="en-PH" sz="2700" i="1" dirty="0" smtClean="0"/>
              <a:t>Hardware Requirements</a:t>
            </a:r>
            <a:endParaRPr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573" y="2508990"/>
            <a:ext cx="7704667" cy="2317987"/>
          </a:xfrm>
        </p:spPr>
        <p:txBody>
          <a:bodyPr>
            <a:normAutofit/>
          </a:bodyPr>
          <a:lstStyle/>
          <a:p>
            <a:r>
              <a:rPr lang="en-PH" dirty="0" smtClean="0"/>
              <a:t>OCP Server</a:t>
            </a:r>
          </a:p>
          <a:p>
            <a:r>
              <a:rPr lang="en-PH" dirty="0" smtClean="0"/>
              <a:t>Global Protect</a:t>
            </a:r>
          </a:p>
          <a:p>
            <a:r>
              <a:rPr lang="en-PH" dirty="0" smtClean="0"/>
              <a:t>LDAP </a:t>
            </a:r>
            <a:r>
              <a:rPr lang="en-PH" dirty="0" smtClean="0"/>
              <a:t>Active Directory </a:t>
            </a:r>
            <a:r>
              <a:rPr lang="en-PH" dirty="0" smtClean="0"/>
              <a:t>Credential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2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</TotalTime>
  <Words>297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Integrated Payroll Management and Payment Reconciliation System</vt:lpstr>
      <vt:lpstr>Introduction</vt:lpstr>
      <vt:lpstr>Problem Statement</vt:lpstr>
      <vt:lpstr>General Objective</vt:lpstr>
      <vt:lpstr>Specific Objectives</vt:lpstr>
      <vt:lpstr>Proposed Solution</vt:lpstr>
      <vt:lpstr>Conceptualized Framework</vt:lpstr>
      <vt:lpstr>Methodology &amp; Technologies Used  Software Requirements</vt:lpstr>
      <vt:lpstr>Methodology &amp; Technologies Used  Hardware Requirements</vt:lpstr>
      <vt:lpstr>Expected Outcomes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Payroll Management and Payment Reconciliation System</dc:title>
  <dc:creator/>
  <dc:description>generated using python-pptx</dc:description>
  <cp:lastModifiedBy>Student</cp:lastModifiedBy>
  <cp:revision>13</cp:revision>
  <dcterms:created xsi:type="dcterms:W3CDTF">2013-01-27T09:14:00Z</dcterms:created>
  <dcterms:modified xsi:type="dcterms:W3CDTF">2025-03-01T06:30:43Z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316EFAE1F0B54C88A1C6377A2BA32F83_12</vt:lpwstr>
  </property>
  <property fmtid="{D5CDD505-2E9C-101B-9397-08002B2CF9AE}" pid="3" name="KSOProductBuildVer">
    <vt:lpwstr>1033-12.2.0.20323</vt:lpwstr>
  </property>
</Properties>
</file>