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765-6ADA-4596-A994-A3949578E7F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92C9-1E58-4EB4-A834-0F33991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>
            <a:extLst>
              <a:ext uri="{FF2B5EF4-FFF2-40B4-BE49-F238E27FC236}">
                <a16:creationId xmlns:a16="http://schemas.microsoft.com/office/drawing/2014/main" id="{842205C4-4450-4723-A387-4B21A4C4870D}"/>
              </a:ext>
            </a:extLst>
          </p:cNvPr>
          <p:cNvSpPr/>
          <p:nvPr/>
        </p:nvSpPr>
        <p:spPr>
          <a:xfrm>
            <a:off x="583843" y="317680"/>
            <a:ext cx="103031" cy="616898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6C883-CB47-4613-BC2B-D0BDA2C2466D}"/>
              </a:ext>
            </a:extLst>
          </p:cNvPr>
          <p:cNvSpPr txBox="1"/>
          <p:nvPr/>
        </p:nvSpPr>
        <p:spPr>
          <a:xfrm>
            <a:off x="643944" y="194569"/>
            <a:ext cx="1665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bootstrapPage</a:t>
            </a:r>
            <a:endParaRPr lang="en-US" sz="1000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D4D967A-299E-4E36-A19C-76BF6A27BF82}"/>
              </a:ext>
            </a:extLst>
          </p:cNvPr>
          <p:cNvSpPr/>
          <p:nvPr/>
        </p:nvSpPr>
        <p:spPr>
          <a:xfrm>
            <a:off x="764147" y="508717"/>
            <a:ext cx="103031" cy="591470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74D88-D7C7-46EB-97B4-17E484D1CD1C}"/>
              </a:ext>
            </a:extLst>
          </p:cNvPr>
          <p:cNvSpPr txBox="1"/>
          <p:nvPr/>
        </p:nvSpPr>
        <p:spPr>
          <a:xfrm>
            <a:off x="824248" y="385606"/>
            <a:ext cx="1665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pageWithSidebar</a:t>
            </a:r>
            <a:endParaRPr lang="en-US" sz="1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BBC53-DFBE-48AD-8BA4-66C6E836060F}"/>
              </a:ext>
            </a:extLst>
          </p:cNvPr>
          <p:cNvGrpSpPr/>
          <p:nvPr/>
        </p:nvGrpSpPr>
        <p:grpSpPr>
          <a:xfrm>
            <a:off x="944451" y="563764"/>
            <a:ext cx="1725768" cy="3323511"/>
            <a:chOff x="1987640" y="319064"/>
            <a:chExt cx="1725768" cy="3323511"/>
          </a:xfrm>
        </p:grpSpPr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5754353-2903-46FF-9446-74361A26CC22}"/>
                </a:ext>
              </a:extLst>
            </p:cNvPr>
            <p:cNvSpPr/>
            <p:nvPr/>
          </p:nvSpPr>
          <p:spPr>
            <a:xfrm>
              <a:off x="1987640" y="442175"/>
              <a:ext cx="103031" cy="3200400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ACF642-5438-4903-BFF3-80BAB2A0C915}"/>
                </a:ext>
              </a:extLst>
            </p:cNvPr>
            <p:cNvSpPr txBox="1"/>
            <p:nvPr/>
          </p:nvSpPr>
          <p:spPr>
            <a:xfrm>
              <a:off x="2047741" y="319064"/>
              <a:ext cx="1665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sidebarPanel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3006E1-96D4-42E4-9720-ACD352A34987}"/>
              </a:ext>
            </a:extLst>
          </p:cNvPr>
          <p:cNvGrpSpPr/>
          <p:nvPr/>
        </p:nvGrpSpPr>
        <p:grpSpPr>
          <a:xfrm>
            <a:off x="1124755" y="754801"/>
            <a:ext cx="1725768" cy="1037511"/>
            <a:chOff x="1987640" y="319064"/>
            <a:chExt cx="1725768" cy="1037511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792D96A9-20AB-4D30-B1CB-B5781BC7E1F6}"/>
                </a:ext>
              </a:extLst>
            </p:cNvPr>
            <p:cNvSpPr/>
            <p:nvPr/>
          </p:nvSpPr>
          <p:spPr>
            <a:xfrm>
              <a:off x="1987640" y="442175"/>
              <a:ext cx="103031" cy="914400"/>
            </a:xfrm>
            <a:prstGeom prst="leftBracket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9F2CD2-16E1-46E2-8210-704F08DFFABA}"/>
                </a:ext>
              </a:extLst>
            </p:cNvPr>
            <p:cNvSpPr txBox="1"/>
            <p:nvPr/>
          </p:nvSpPr>
          <p:spPr>
            <a:xfrm>
              <a:off x="2047741" y="319064"/>
              <a:ext cx="1665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conditionalPanel</a:t>
              </a:r>
              <a:r>
                <a:rPr lang="en-US" sz="1000" dirty="0"/>
                <a:t>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9ABF3B-C3D4-453E-BEC7-FC4C2813A53B}"/>
              </a:ext>
            </a:extLst>
          </p:cNvPr>
          <p:cNvGrpSpPr/>
          <p:nvPr/>
        </p:nvGrpSpPr>
        <p:grpSpPr>
          <a:xfrm>
            <a:off x="944451" y="3895609"/>
            <a:ext cx="1725768" cy="2500551"/>
            <a:chOff x="1987640" y="319064"/>
            <a:chExt cx="1725768" cy="2500551"/>
          </a:xfrm>
        </p:grpSpPr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3B7796F2-AEBC-40FE-B0D3-891D29272777}"/>
                </a:ext>
              </a:extLst>
            </p:cNvPr>
            <p:cNvSpPr/>
            <p:nvPr/>
          </p:nvSpPr>
          <p:spPr>
            <a:xfrm>
              <a:off x="1987640" y="442175"/>
              <a:ext cx="103031" cy="2377440"/>
            </a:xfrm>
            <a:prstGeom prst="leftBracket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7C491-F927-4157-8ECA-B00DCAE8418E}"/>
                </a:ext>
              </a:extLst>
            </p:cNvPr>
            <p:cNvSpPr txBox="1"/>
            <p:nvPr/>
          </p:nvSpPr>
          <p:spPr>
            <a:xfrm>
              <a:off x="2047741" y="319064"/>
              <a:ext cx="1665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mainPanel</a:t>
              </a:r>
              <a:endParaRPr lang="en-US" sz="1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901119-3151-485C-B9FA-AC45F50095EF}"/>
              </a:ext>
            </a:extLst>
          </p:cNvPr>
          <p:cNvGrpSpPr/>
          <p:nvPr/>
        </p:nvGrpSpPr>
        <p:grpSpPr>
          <a:xfrm>
            <a:off x="1124755" y="1907458"/>
            <a:ext cx="1725768" cy="1037511"/>
            <a:chOff x="1987640" y="319064"/>
            <a:chExt cx="1725768" cy="1037511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75689E8-4272-4513-ABA2-16D599869E56}"/>
                </a:ext>
              </a:extLst>
            </p:cNvPr>
            <p:cNvSpPr/>
            <p:nvPr/>
          </p:nvSpPr>
          <p:spPr>
            <a:xfrm>
              <a:off x="1987640" y="442175"/>
              <a:ext cx="103031" cy="914400"/>
            </a:xfrm>
            <a:prstGeom prst="leftBracket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BE8176-B5C0-42A0-AA2B-E48D9C48A75F}"/>
                </a:ext>
              </a:extLst>
            </p:cNvPr>
            <p:cNvSpPr txBox="1"/>
            <p:nvPr/>
          </p:nvSpPr>
          <p:spPr>
            <a:xfrm>
              <a:off x="2047741" y="319064"/>
              <a:ext cx="1665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conditionalPanel</a:t>
              </a:r>
              <a:r>
                <a:rPr lang="en-US" sz="1000" dirty="0"/>
                <a:t>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93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9032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Alden Griffith</dc:creator>
  <cp:lastModifiedBy>Alden Griffith</cp:lastModifiedBy>
  <cp:revision>2</cp:revision>
  <dcterms:created xsi:type="dcterms:W3CDTF">2017-08-30T14:11:48Z</dcterms:created>
  <dcterms:modified xsi:type="dcterms:W3CDTF">2017-09-05T20:44:21Z</dcterms:modified>
</cp:coreProperties>
</file>