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31fcd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31fcd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31fcd9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31fcd9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31fcd9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31fcd9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31fcd9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31fcd9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31fcd9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31fcd9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31fcd9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31fcd9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31fcd9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31fcd9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31fcd9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31fcd9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Hardware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Alden Hilton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Motherboard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Motherboard is the housing area for all the components of a computer.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550" y="1722812"/>
            <a:ext cx="4045750" cy="22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Processor (CPU)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CPU of a computer performs all the math actions, processes, and many other various tasks. The CPU receives tasks from RAM and the Hard Drive and stores it in it’s internal cache.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9002" l="28402" r="53015" t="33051"/>
          <a:stretch/>
        </p:blipFill>
        <p:spPr>
          <a:xfrm>
            <a:off x="5379250" y="1100549"/>
            <a:ext cx="3064675" cy="352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Sound Card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Sound Card enhances and allows audio outputted by the computer to be directly connected to stereos, headsets, or other sound devices.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5782" l="29913" r="34930" t="37964"/>
          <a:stretch/>
        </p:blipFill>
        <p:spPr>
          <a:xfrm>
            <a:off x="5261375" y="1336900"/>
            <a:ext cx="3386125" cy="30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Heat Sink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Heat Sink is a fan directly </a:t>
            </a:r>
            <a:r>
              <a:rPr lang="en"/>
              <a:t>attached</a:t>
            </a:r>
            <a:r>
              <a:rPr lang="en"/>
              <a:t> to the CPU to prevent the CPU from overheating and causing the computer to malfunction. Thermal paste is a must have before applying </a:t>
            </a:r>
            <a:r>
              <a:rPr lang="en"/>
              <a:t>onto</a:t>
            </a:r>
            <a:r>
              <a:rPr lang="en"/>
              <a:t> the CPU to make the most </a:t>
            </a:r>
            <a:r>
              <a:rPr lang="en"/>
              <a:t>efficient</a:t>
            </a:r>
            <a:r>
              <a:rPr lang="en"/>
              <a:t> use of the cooling.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29408" r="35434" t="34391"/>
          <a:stretch/>
        </p:blipFill>
        <p:spPr>
          <a:xfrm>
            <a:off x="5486402" y="1263400"/>
            <a:ext cx="3043251" cy="31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Hard Drive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</a:t>
            </a:r>
            <a:r>
              <a:rPr lang="en"/>
              <a:t>files</a:t>
            </a:r>
            <a:r>
              <a:rPr lang="en"/>
              <a:t> are stored on this device and can be accessed by the CPU or RAM at any time. Common sizes of these drives range anywhere from 128GB and up.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788" l="34683" r="36187" t="29031"/>
          <a:stretch/>
        </p:blipFill>
        <p:spPr>
          <a:xfrm>
            <a:off x="5547101" y="1071433"/>
            <a:ext cx="2843226" cy="357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Supply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Power Supply is the place where all the electricity is converted into a energy source in which then can be distributed to all the components of a PC.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26895" r="25392" t="12072"/>
          <a:stretch/>
        </p:blipFill>
        <p:spPr>
          <a:xfrm>
            <a:off x="5079201" y="1016700"/>
            <a:ext cx="3557574" cy="36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Graphics Card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Graphics card </a:t>
            </a:r>
            <a:r>
              <a:rPr lang="en"/>
              <a:t>renders all of the graphics that are generated by the computer and is then displayed on the monitors connected to it.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25430" l="30665" r="27901" t="32157"/>
          <a:stretch/>
        </p:blipFill>
        <p:spPr>
          <a:xfrm>
            <a:off x="4717501" y="1676137"/>
            <a:ext cx="4114800" cy="2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Access Memory (RAM)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RAM is the part of the computer in which data can be received and transferred at any time. This is a temporary, but extremely quick way to transfer data to and from the CPU and Hard Drive.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30787" l="25137" r="31922" t="39747"/>
          <a:stretch/>
        </p:blipFill>
        <p:spPr>
          <a:xfrm>
            <a:off x="4832725" y="2105875"/>
            <a:ext cx="3911226" cy="15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