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r  Joel" userId="cb060085-3866-4497-bda6-e6b2f137edc7" providerId="ADAL" clId="{213097F3-7CE9-41F1-881E-7F1A26DF9138}"/>
    <pc:docChg chg="custSel addSld modSld sldOrd">
      <pc:chgData name="Alder  Joel" userId="cb060085-3866-4497-bda6-e6b2f137edc7" providerId="ADAL" clId="{213097F3-7CE9-41F1-881E-7F1A26DF9138}" dt="2023-04-18T08:09:23.878" v="226" actId="20577"/>
      <pc:docMkLst>
        <pc:docMk/>
      </pc:docMkLst>
      <pc:sldChg chg="modSp mod">
        <pc:chgData name="Alder  Joel" userId="cb060085-3866-4497-bda6-e6b2f137edc7" providerId="ADAL" clId="{213097F3-7CE9-41F1-881E-7F1A26DF9138}" dt="2023-04-12T15:19:36.824" v="129" actId="20577"/>
        <pc:sldMkLst>
          <pc:docMk/>
          <pc:sldMk cId="2932704953" sldId="257"/>
        </pc:sldMkLst>
        <pc:spChg chg="mod">
          <ac:chgData name="Alder  Joel" userId="cb060085-3866-4497-bda6-e6b2f137edc7" providerId="ADAL" clId="{213097F3-7CE9-41F1-881E-7F1A26DF9138}" dt="2023-04-12T15:19:36.824" v="129" actId="20577"/>
          <ac:spMkLst>
            <pc:docMk/>
            <pc:sldMk cId="2932704953" sldId="257"/>
            <ac:spMk id="3" creationId="{F3693749-B0AA-1997-DB4F-1EC7B70321A9}"/>
          </ac:spMkLst>
        </pc:spChg>
      </pc:sldChg>
      <pc:sldChg chg="delSp mod">
        <pc:chgData name="Alder  Joel" userId="cb060085-3866-4497-bda6-e6b2f137edc7" providerId="ADAL" clId="{213097F3-7CE9-41F1-881E-7F1A26DF9138}" dt="2023-04-12T15:19:40.307" v="130" actId="478"/>
        <pc:sldMkLst>
          <pc:docMk/>
          <pc:sldMk cId="3496435250" sldId="258"/>
        </pc:sldMkLst>
        <pc:picChg chg="del">
          <ac:chgData name="Alder  Joel" userId="cb060085-3866-4497-bda6-e6b2f137edc7" providerId="ADAL" clId="{213097F3-7CE9-41F1-881E-7F1A26DF9138}" dt="2023-04-12T15:19:40.307" v="130" actId="478"/>
          <ac:picMkLst>
            <pc:docMk/>
            <pc:sldMk cId="3496435250" sldId="258"/>
            <ac:picMk id="5" creationId="{4F595937-E1A3-B1D2-7F1D-4563CBDE64D3}"/>
          </ac:picMkLst>
        </pc:picChg>
      </pc:sldChg>
      <pc:sldChg chg="modSp new mod ord">
        <pc:chgData name="Alder  Joel" userId="cb060085-3866-4497-bda6-e6b2f137edc7" providerId="ADAL" clId="{213097F3-7CE9-41F1-881E-7F1A26DF9138}" dt="2023-04-12T12:36:16.962" v="108" actId="20577"/>
        <pc:sldMkLst>
          <pc:docMk/>
          <pc:sldMk cId="515618594" sldId="259"/>
        </pc:sldMkLst>
        <pc:spChg chg="mod">
          <ac:chgData name="Alder  Joel" userId="cb060085-3866-4497-bda6-e6b2f137edc7" providerId="ADAL" clId="{213097F3-7CE9-41F1-881E-7F1A26DF9138}" dt="2023-04-12T12:36:16.962" v="108" actId="20577"/>
          <ac:spMkLst>
            <pc:docMk/>
            <pc:sldMk cId="515618594" sldId="259"/>
            <ac:spMk id="2" creationId="{7BB30BDA-CF9F-C6F4-DB8F-5AB2541B5F2E}"/>
          </ac:spMkLst>
        </pc:spChg>
      </pc:sldChg>
      <pc:sldChg chg="modSp new mod">
        <pc:chgData name="Alder  Joel" userId="cb060085-3866-4497-bda6-e6b2f137edc7" providerId="ADAL" clId="{213097F3-7CE9-41F1-881E-7F1A26DF9138}" dt="2023-04-18T08:06:55.750" v="153" actId="20577"/>
        <pc:sldMkLst>
          <pc:docMk/>
          <pc:sldMk cId="2175399514" sldId="260"/>
        </pc:sldMkLst>
        <pc:spChg chg="mod">
          <ac:chgData name="Alder  Joel" userId="cb060085-3866-4497-bda6-e6b2f137edc7" providerId="ADAL" clId="{213097F3-7CE9-41F1-881E-7F1A26DF9138}" dt="2023-04-18T08:06:55.750" v="153" actId="20577"/>
          <ac:spMkLst>
            <pc:docMk/>
            <pc:sldMk cId="2175399514" sldId="260"/>
            <ac:spMk id="2" creationId="{608FE92B-EDAF-9602-6E5E-F79CE2800539}"/>
          </ac:spMkLst>
        </pc:spChg>
      </pc:sldChg>
      <pc:sldChg chg="modSp new mod">
        <pc:chgData name="Alder  Joel" userId="cb060085-3866-4497-bda6-e6b2f137edc7" providerId="ADAL" clId="{213097F3-7CE9-41F1-881E-7F1A26DF9138}" dt="2023-04-18T08:09:23.878" v="226" actId="20577"/>
        <pc:sldMkLst>
          <pc:docMk/>
          <pc:sldMk cId="2852609075" sldId="261"/>
        </pc:sldMkLst>
        <pc:spChg chg="mod">
          <ac:chgData name="Alder  Joel" userId="cb060085-3866-4497-bda6-e6b2f137edc7" providerId="ADAL" clId="{213097F3-7CE9-41F1-881E-7F1A26DF9138}" dt="2023-04-18T08:07:31.339" v="168" actId="20577"/>
          <ac:spMkLst>
            <pc:docMk/>
            <pc:sldMk cId="2852609075" sldId="261"/>
            <ac:spMk id="2" creationId="{1766A719-9D05-CDE0-8D77-D005A26C4B2A}"/>
          </ac:spMkLst>
        </pc:spChg>
        <pc:spChg chg="mod">
          <ac:chgData name="Alder  Joel" userId="cb060085-3866-4497-bda6-e6b2f137edc7" providerId="ADAL" clId="{213097F3-7CE9-41F1-881E-7F1A26DF9138}" dt="2023-04-18T08:09:23.878" v="226" actId="20577"/>
          <ac:spMkLst>
            <pc:docMk/>
            <pc:sldMk cId="2852609075" sldId="261"/>
            <ac:spMk id="3" creationId="{39025716-816C-87D2-34C3-A2A091C5D3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6E508-7D37-F7FA-4600-207BD112E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98F7BA-1359-E757-3EBB-065CF1B5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EBD84-331C-AC1F-C605-6917B68D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13E2B-99EA-CB9F-05A6-736D719C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53AF2-576B-FB62-F75B-A8F42FD4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4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15D5-479E-8B6B-F09E-BDEA1DBE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7DEC76-238D-2FFB-59DA-BA32B9F4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F6FFC-0B66-5F06-72A8-D5DAC116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9F066-369E-F245-969C-3784286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848E5-CB06-82E0-41C8-3A15049D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92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6035B1-25EE-BABD-6C27-4049AC3C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A006E-035E-164B-61B1-EF5DEC33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10F92-87B0-622C-6989-67E9C27C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34646-5613-9C73-DCD9-B958957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40147-6C1F-F5A6-5B0B-A463623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56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E43FF-2832-A399-C846-5E18D853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51DF9-E82E-2701-2E75-5D103665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D88FE-7A81-8A73-9935-1B356CCF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63BEA4-6038-71D3-D07B-6684E2D7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78584-B582-559C-1AAF-8C55AC0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6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FC62-0664-BF14-532E-B796F76B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0BE7C-84CB-2FC0-7665-448F7A5D6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306EF-BED0-E33B-5C67-01B051E9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249AE-C87E-EC2F-B79A-9C4A47D8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FBBC7-ED80-48F1-118A-4815690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7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573FF-D155-950D-A27C-F2B2F1B4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4DF01-55A8-8655-12B6-7F3907C21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6D6382-421B-6B40-939C-5444EE84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66B37-9CB5-051C-D7F1-8515A280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0F3482-AD8F-0FC4-DB27-25920303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330E9-AE3D-823F-2110-24EE9381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09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16C24-5A8A-3A6A-344C-9344980D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AA8C8-F958-BB74-9959-459D3D45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41458-73F8-8BD1-E357-8CFBB36AB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622B6D-D501-0909-588B-2C2DDD8E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B4E343-E5AC-1B15-C21A-5404756EA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DFB6B1-E826-9798-97B6-C3A13A37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AE4215-D8A6-35C2-DB50-0C39E818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949800-8FCF-1C9D-A596-04C86043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52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F585A-592B-8F15-E63F-9E45FD72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8D51C-0A9B-5C3C-D05B-6C0194E9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104C58-78F2-22F2-337D-169D484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9BCA2-0FC5-BC83-CADC-88CAAD36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87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4BC6D6-27D7-BB71-FABD-6EBF7460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6CCBF6-9A25-85B4-5FD8-E3000DBF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8577D6-D594-D893-4F08-D15A9FEF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7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3D10D-3F28-82FA-FEBB-6D402122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2B741-4FDB-A5DB-6DE0-F3FDA5F8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C3199D-E68A-AF9C-5A0B-D48AB607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E6DDCE-CF98-3DA9-9BEB-F91168CE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B6735E-5B23-27FA-7334-5109FAA0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91A22-C894-3371-77ED-1C83759D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0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893C7-CDEF-05CC-35DA-0E597152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01AD58-1A61-E2C8-A08B-AC0175083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5A4FFC-0B64-7E85-536E-5DE9D4F3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193E2-19EF-EB01-F639-486F378B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84F6C3-205D-D9D9-C6D2-73338FE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E4A99-AA98-116B-8041-D5772FF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4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EAFF83-1112-AC43-ACBF-69A45B2C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28ED9-5EA6-C633-3D86-62BEDFA6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7C708-29E9-BF8D-F162-D503F2EEB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E930-EECA-446B-9A12-9BD4DAE3FB21}" type="datetimeFigureOut">
              <a:rPr lang="de-CH" smtClean="0"/>
              <a:t>18.04.2023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A1E7D-D760-6D55-E2AF-A4DEC5203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FE966-8BF5-0670-7A40-F29D19A8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57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0A5D1-69F7-1E53-D9B0-71C21EC02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1FE12-FBAB-77D6-2444-9C5BA6AFC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22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7D386-19EC-32B3-B4B8-5F89A5C1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First 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93749-B0AA-1997-DB4F-1EC7B703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Rpart</a:t>
            </a:r>
            <a:r>
              <a:rPr lang="de-CH" dirty="0"/>
              <a:t>: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(</a:t>
            </a:r>
            <a:r>
              <a:rPr lang="de-CH" dirty="0" err="1"/>
              <a:t>can</a:t>
            </a:r>
            <a:r>
              <a:rPr lang="de-CH" dirty="0"/>
              <a:t> handle NAs)</a:t>
            </a:r>
          </a:p>
          <a:p>
            <a:endParaRPr lang="de-CH" dirty="0"/>
          </a:p>
          <a:p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84.58 %</a:t>
            </a:r>
          </a:p>
          <a:p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3517AAC-7B18-C394-A70A-5599AD30D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22798"/>
              </p:ext>
            </p:extLst>
          </p:nvPr>
        </p:nvGraphicFramePr>
        <p:xfrm>
          <a:off x="1241887" y="457257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8760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7913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806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female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3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1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female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0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34B92-5B9F-48F8-4235-6E435AC2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First Try: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4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30BDA-CF9F-C6F4-DB8F-5AB2541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MICE METHOD via CV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7BD7FA-06DE-EDB3-B25D-D7124EA9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61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FE92B-EDAF-9602-6E5E-F79CE280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New </a:t>
            </a:r>
            <a:r>
              <a:rPr lang="de-CH" dirty="0" err="1"/>
              <a:t>Stats</a:t>
            </a:r>
            <a:r>
              <a:rPr lang="de-CH" dirty="0"/>
              <a:t> Method: MICE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37B84-EB72-9B54-F643-F2459250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39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6A719-9D05-CDE0-8D77-D005A26C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25716-816C-87D2-34C3-A2A091C5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Closer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trying</a:t>
            </a:r>
            <a:r>
              <a:rPr lang="de-CH" dirty="0"/>
              <a:t> out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260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Final Presentation</vt:lpstr>
      <vt:lpstr>First Try</vt:lpstr>
      <vt:lpstr>First Try: Decision Tree</vt:lpstr>
      <vt:lpstr>Getting best MICE METHOD via CV</vt:lpstr>
      <vt:lpstr>New Stats Method: MICE</vt:lpstr>
      <vt:lpstr>Project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Alder  Joel</dc:creator>
  <cp:lastModifiedBy>Alder  Joel</cp:lastModifiedBy>
  <cp:revision>1</cp:revision>
  <dcterms:created xsi:type="dcterms:W3CDTF">2023-04-12T09:04:19Z</dcterms:created>
  <dcterms:modified xsi:type="dcterms:W3CDTF">2023-04-18T08:09:36Z</dcterms:modified>
</cp:coreProperties>
</file>