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82" r:id="rId6"/>
    <p:sldId id="259" r:id="rId7"/>
    <p:sldId id="262" r:id="rId8"/>
    <p:sldId id="269" r:id="rId9"/>
    <p:sldId id="283" r:id="rId10"/>
    <p:sldId id="284" r:id="rId11"/>
    <p:sldId id="286" r:id="rId12"/>
    <p:sldId id="274" r:id="rId13"/>
    <p:sldId id="287" r:id="rId14"/>
    <p:sldId id="279" r:id="rId15"/>
    <p:sldId id="280" r:id="rId16"/>
    <p:sldId id="281" r:id="rId17"/>
    <p:sldId id="277" r:id="rId18"/>
    <p:sldId id="263" r:id="rId19"/>
    <p:sldId id="260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D3E3D-F66A-48EE-B464-400153EBDB27}" v="109" dt="2023-03-14T21:45:59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48" d="100"/>
          <a:sy n="148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sirée Kitala" userId="7d51a9d522edd448" providerId="LiveId" clId="{A02D3E3D-F66A-48EE-B464-400153EBDB27}"/>
    <pc:docChg chg="undo redo custSel addSld delSld modSld sldOrd">
      <pc:chgData name="Désirée Kitala" userId="7d51a9d522edd448" providerId="LiveId" clId="{A02D3E3D-F66A-48EE-B464-400153EBDB27}" dt="2023-03-14T21:50:16.133" v="2259" actId="20577"/>
      <pc:docMkLst>
        <pc:docMk/>
      </pc:docMkLst>
      <pc:sldChg chg="addSp modSp mod">
        <pc:chgData name="Désirée Kitala" userId="7d51a9d522edd448" providerId="LiveId" clId="{A02D3E3D-F66A-48EE-B464-400153EBDB27}" dt="2023-03-14T19:57:24.228" v="1277" actId="1036"/>
        <pc:sldMkLst>
          <pc:docMk/>
          <pc:sldMk cId="902079576" sldId="256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902079576" sldId="256"/>
            <ac:spMk id="2" creationId="{CE5EF593-6F1F-57ED-EEFE-01439DE96364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902079576" sldId="256"/>
            <ac:spMk id="3" creationId="{2E823ADE-59D1-A084-D9D2-B010F1FCC5D9}"/>
          </ac:spMkLst>
        </pc:spChg>
        <pc:picChg chg="add mod">
          <ac:chgData name="Désirée Kitala" userId="7d51a9d522edd448" providerId="LiveId" clId="{A02D3E3D-F66A-48EE-B464-400153EBDB27}" dt="2023-03-14T19:57:24.228" v="1277" actId="1036"/>
          <ac:picMkLst>
            <pc:docMk/>
            <pc:sldMk cId="902079576" sldId="256"/>
            <ac:picMk id="5" creationId="{104E77ED-1440-0EBB-2798-0F93EC9B93EA}"/>
          </ac:picMkLst>
        </pc:picChg>
      </pc:sldChg>
      <pc:sldChg chg="delSp modSp mod">
        <pc:chgData name="Désirée Kitala" userId="7d51a9d522edd448" providerId="LiveId" clId="{A02D3E3D-F66A-48EE-B464-400153EBDB27}" dt="2023-03-14T19:54:18.809" v="1251" actId="1076"/>
        <pc:sldMkLst>
          <pc:docMk/>
          <pc:sldMk cId="3269579719" sldId="257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269579719" sldId="257"/>
            <ac:spMk id="2" creationId="{364C7EAB-A42B-DB05-0B91-1A8C3529312D}"/>
          </ac:spMkLst>
        </pc:spChg>
        <pc:spChg chg="del mod">
          <ac:chgData name="Désirée Kitala" userId="7d51a9d522edd448" providerId="LiveId" clId="{A02D3E3D-F66A-48EE-B464-400153EBDB27}" dt="2023-03-14T19:43:33.906" v="967" actId="478"/>
          <ac:spMkLst>
            <pc:docMk/>
            <pc:sldMk cId="3269579719" sldId="257"/>
            <ac:spMk id="3" creationId="{70D8433E-E65C-29E2-F7B9-D7883235105F}"/>
          </ac:spMkLst>
        </pc:spChg>
        <pc:picChg chg="mod">
          <ac:chgData name="Désirée Kitala" userId="7d51a9d522edd448" providerId="LiveId" clId="{A02D3E3D-F66A-48EE-B464-400153EBDB27}" dt="2023-03-14T19:54:08.151" v="1225" actId="1035"/>
          <ac:picMkLst>
            <pc:docMk/>
            <pc:sldMk cId="3269579719" sldId="257"/>
            <ac:picMk id="1026" creationId="{A9CDB8B0-FEE5-AA6F-ECDB-BAB3C37F8EFF}"/>
          </ac:picMkLst>
        </pc:picChg>
        <pc:picChg chg="mod">
          <ac:chgData name="Désirée Kitala" userId="7d51a9d522edd448" providerId="LiveId" clId="{A02D3E3D-F66A-48EE-B464-400153EBDB27}" dt="2023-03-14T19:54:12.180" v="1250" actId="1036"/>
          <ac:picMkLst>
            <pc:docMk/>
            <pc:sldMk cId="3269579719" sldId="257"/>
            <ac:picMk id="1028" creationId="{18DE8AA1-0D2C-6F78-B410-AEB3F3D333D9}"/>
          </ac:picMkLst>
        </pc:picChg>
        <pc:picChg chg="mod">
          <ac:chgData name="Désirée Kitala" userId="7d51a9d522edd448" providerId="LiveId" clId="{A02D3E3D-F66A-48EE-B464-400153EBDB27}" dt="2023-03-14T19:43:24.796" v="966" actId="732"/>
          <ac:picMkLst>
            <pc:docMk/>
            <pc:sldMk cId="3269579719" sldId="257"/>
            <ac:picMk id="1030" creationId="{74D777F8-641B-1C2F-8C80-FB8DE217C56C}"/>
          </ac:picMkLst>
        </pc:picChg>
        <pc:picChg chg="mod">
          <ac:chgData name="Désirée Kitala" userId="7d51a9d522edd448" providerId="LiveId" clId="{A02D3E3D-F66A-48EE-B464-400153EBDB27}" dt="2023-03-14T19:54:18.809" v="1251" actId="1076"/>
          <ac:picMkLst>
            <pc:docMk/>
            <pc:sldMk cId="3269579719" sldId="257"/>
            <ac:picMk id="1032" creationId="{2CC3AE70-CBCA-607A-B980-3EF6F01AAB94}"/>
          </ac:picMkLst>
        </pc:picChg>
      </pc:sldChg>
      <pc:sldChg chg="addSp modSp mod">
        <pc:chgData name="Désirée Kitala" userId="7d51a9d522edd448" providerId="LiveId" clId="{A02D3E3D-F66A-48EE-B464-400153EBDB27}" dt="2023-03-14T21:50:16.133" v="2259" actId="20577"/>
        <pc:sldMkLst>
          <pc:docMk/>
          <pc:sldMk cId="3227422005" sldId="258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227422005" sldId="258"/>
            <ac:spMk id="2" creationId="{8A47F74C-55C5-F610-F90F-3F5CF3CD5B8A}"/>
          </ac:spMkLst>
        </pc:spChg>
        <pc:spChg chg="mod">
          <ac:chgData name="Désirée Kitala" userId="7d51a9d522edd448" providerId="LiveId" clId="{A02D3E3D-F66A-48EE-B464-400153EBDB27}" dt="2023-03-14T21:50:16.133" v="2259" actId="20577"/>
          <ac:spMkLst>
            <pc:docMk/>
            <pc:sldMk cId="3227422005" sldId="258"/>
            <ac:spMk id="3" creationId="{38C16D86-901B-A53B-B5AF-4902616A98E7}"/>
          </ac:spMkLst>
        </pc:spChg>
        <pc:spChg chg="add mod">
          <ac:chgData name="Désirée Kitala" userId="7d51a9d522edd448" providerId="LiveId" clId="{A02D3E3D-F66A-48EE-B464-400153EBDB27}" dt="2023-03-14T19:46:27.563" v="997"/>
          <ac:spMkLst>
            <pc:docMk/>
            <pc:sldMk cId="3227422005" sldId="258"/>
            <ac:spMk id="4" creationId="{CB1E4D21-4E29-3DCE-0ECC-398D7BC6A9F5}"/>
          </ac:spMkLst>
        </pc:spChg>
      </pc:sldChg>
      <pc:sldChg chg="addSp delSp modSp mod">
        <pc:chgData name="Désirée Kitala" userId="7d51a9d522edd448" providerId="LiveId" clId="{A02D3E3D-F66A-48EE-B464-400153EBDB27}" dt="2023-03-14T20:37:35.099" v="1553" actId="113"/>
        <pc:sldMkLst>
          <pc:docMk/>
          <pc:sldMk cId="3113176476" sldId="259"/>
        </pc:sldMkLst>
        <pc:spChg chg="add mod">
          <ac:chgData name="Désirée Kitala" userId="7d51a9d522edd448" providerId="LiveId" clId="{A02D3E3D-F66A-48EE-B464-400153EBDB27}" dt="2023-03-14T20:37:35.099" v="1553" actId="113"/>
          <ac:spMkLst>
            <pc:docMk/>
            <pc:sldMk cId="3113176476" sldId="259"/>
            <ac:spMk id="5" creationId="{DEDAC64B-E89E-5EFE-BA64-219973556160}"/>
          </ac:spMkLst>
        </pc:spChg>
        <pc:spChg chg="del mod">
          <ac:chgData name="Désirée Kitala" userId="7d51a9d522edd448" providerId="LiveId" clId="{A02D3E3D-F66A-48EE-B464-400153EBDB27}" dt="2023-03-14T19:47:36.086" v="1102" actId="478"/>
          <ac:spMkLst>
            <pc:docMk/>
            <pc:sldMk cId="3113176476" sldId="259"/>
            <ac:spMk id="6" creationId="{8E085209-774E-7AC7-E49C-BB31DA2DDFC0}"/>
          </ac:spMkLst>
        </pc:spChg>
        <pc:graphicFrameChg chg="mod modGraphic">
          <ac:chgData name="Désirée Kitala" userId="7d51a9d522edd448" providerId="LiveId" clId="{A02D3E3D-F66A-48EE-B464-400153EBDB27}" dt="2023-03-14T19:47:56.697" v="1103" actId="113"/>
          <ac:graphicFrameMkLst>
            <pc:docMk/>
            <pc:sldMk cId="3113176476" sldId="259"/>
            <ac:graphicFrameMk id="4" creationId="{2E19DE11-221C-2247-1109-60675F306382}"/>
          </ac:graphicFrameMkLst>
        </pc:graphicFrameChg>
        <pc:picChg chg="add del mod">
          <ac:chgData name="Désirée Kitala" userId="7d51a9d522edd448" providerId="LiveId" clId="{A02D3E3D-F66A-48EE-B464-400153EBDB27}" dt="2023-03-14T19:46:34.552" v="999" actId="478"/>
          <ac:picMkLst>
            <pc:docMk/>
            <pc:sldMk cId="3113176476" sldId="259"/>
            <ac:picMk id="3" creationId="{D7551A64-BBD8-B56E-E518-6E48A548B944}"/>
          </ac:picMkLst>
        </pc:pic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3021321133" sldId="260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021321133" sldId="260"/>
            <ac:spMk id="2" creationId="{FF0DEDE6-5A81-0657-3BB5-08B7F3C3A728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021321133" sldId="260"/>
            <ac:spMk id="3" creationId="{0150AF22-32A2-9D67-360C-A3895A749074}"/>
          </ac:spMkLst>
        </pc:spChg>
      </pc:sldChg>
      <pc:sldChg chg="addSp modSp">
        <pc:chgData name="Désirée Kitala" userId="7d51a9d522edd448" providerId="LiveId" clId="{A02D3E3D-F66A-48EE-B464-400153EBDB27}" dt="2023-03-14T19:46:21.288" v="995"/>
        <pc:sldMkLst>
          <pc:docMk/>
          <pc:sldMk cId="64269373" sldId="261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64269373" sldId="261"/>
            <ac:spMk id="2" creationId="{B27D1E19-6E01-146F-DB7C-3CA795E48387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64269373" sldId="261"/>
            <ac:spMk id="3" creationId="{56F1611D-A439-AF05-E14F-33F9CB68EDBE}"/>
          </ac:spMkLst>
        </pc:spChg>
        <pc:spChg chg="add mod">
          <ac:chgData name="Désirée Kitala" userId="7d51a9d522edd448" providerId="LiveId" clId="{A02D3E3D-F66A-48EE-B464-400153EBDB27}" dt="2023-03-14T19:46:21.288" v="995"/>
          <ac:spMkLst>
            <pc:docMk/>
            <pc:sldMk cId="64269373" sldId="261"/>
            <ac:spMk id="4" creationId="{00F5327D-0018-D3B3-E2C8-1E8C4E765511}"/>
          </ac:spMkLst>
        </pc:spChg>
      </pc:sldChg>
      <pc:sldChg chg="addSp delSp modSp mod">
        <pc:chgData name="Désirée Kitala" userId="7d51a9d522edd448" providerId="LiveId" clId="{A02D3E3D-F66A-48EE-B464-400153EBDB27}" dt="2023-03-14T20:37:31.293" v="1552" actId="113"/>
        <pc:sldMkLst>
          <pc:docMk/>
          <pc:sldMk cId="3003115470" sldId="262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003115470" sldId="262"/>
            <ac:spMk id="2" creationId="{545C04A8-A840-EEFF-9EB9-7FFB990EBA62}"/>
          </ac:spMkLst>
        </pc:spChg>
        <pc:spChg chg="del mod">
          <ac:chgData name="Désirée Kitala" userId="7d51a9d522edd448" providerId="LiveId" clId="{A02D3E3D-F66A-48EE-B464-400153EBDB27}" dt="2023-03-14T19:52:19.123" v="1172"/>
          <ac:spMkLst>
            <pc:docMk/>
            <pc:sldMk cId="3003115470" sldId="262"/>
            <ac:spMk id="3" creationId="{A641DEB4-DF76-08D7-A3D3-F3F0C69DA1D7}"/>
          </ac:spMkLst>
        </pc:spChg>
        <pc:spChg chg="add mod">
          <ac:chgData name="Désirée Kitala" userId="7d51a9d522edd448" providerId="LiveId" clId="{A02D3E3D-F66A-48EE-B464-400153EBDB27}" dt="2023-03-14T20:37:31.293" v="1552" actId="113"/>
          <ac:spMkLst>
            <pc:docMk/>
            <pc:sldMk cId="3003115470" sldId="262"/>
            <ac:spMk id="5" creationId="{16557D59-EDBF-A4F4-18CB-6E8D5DB07052}"/>
          </ac:spMkLst>
        </pc:spChg>
        <pc:graphicFrameChg chg="mod modGraphic">
          <ac:chgData name="Désirée Kitala" userId="7d51a9d522edd448" providerId="LiveId" clId="{A02D3E3D-F66A-48EE-B464-400153EBDB27}" dt="2023-03-14T19:52:47.574" v="1183" actId="5793"/>
          <ac:graphicFrameMkLst>
            <pc:docMk/>
            <pc:sldMk cId="3003115470" sldId="262"/>
            <ac:graphicFrameMk id="6" creationId="{324AFEAB-9EC1-9013-6AB3-73D6F9D2DD38}"/>
          </ac:graphicFrameMkLst>
        </pc:graphicFrameChg>
        <pc:picChg chg="mod">
          <ac:chgData name="Désirée Kitala" userId="7d51a9d522edd448" providerId="LiveId" clId="{A02D3E3D-F66A-48EE-B464-400153EBDB27}" dt="2023-03-14T19:51:18.889" v="1138" actId="1076"/>
          <ac:picMkLst>
            <pc:docMk/>
            <pc:sldMk cId="3003115470" sldId="262"/>
            <ac:picMk id="4" creationId="{B1BFC0CE-B1BC-5A36-4B63-883B29AB1DD3}"/>
          </ac:picMkLst>
        </pc:pic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3631608640" sldId="263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631608640" sldId="263"/>
            <ac:spMk id="2" creationId="{82F1BB6A-23B8-E17E-FE56-F78BD5D22887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631608640" sldId="263"/>
            <ac:spMk id="3" creationId="{4C8827EC-9930-732D-18EA-569EF83AE737}"/>
          </ac:spMkLst>
        </pc:spChg>
      </pc:sldChg>
      <pc:sldChg chg="modSp mod">
        <pc:chgData name="Désirée Kitala" userId="7d51a9d522edd448" providerId="LiveId" clId="{A02D3E3D-F66A-48EE-B464-400153EBDB27}" dt="2023-03-11T23:54:30.563" v="725" actId="5793"/>
        <pc:sldMkLst>
          <pc:docMk/>
          <pc:sldMk cId="91624737" sldId="264"/>
        </pc:sldMkLst>
        <pc:spChg chg="mod">
          <ac:chgData name="Désirée Kitala" userId="7d51a9d522edd448" providerId="LiveId" clId="{A02D3E3D-F66A-48EE-B464-400153EBDB27}" dt="2023-03-11T23:54:30.563" v="725" actId="5793"/>
          <ac:spMkLst>
            <pc:docMk/>
            <pc:sldMk cId="91624737" sldId="264"/>
            <ac:spMk id="3" creationId="{4469A335-D40D-C9FB-F233-1F63A2687373}"/>
          </ac:spMkLst>
        </pc:spChg>
      </pc:sldChg>
      <pc:sldChg chg="del">
        <pc:chgData name="Désirée Kitala" userId="7d51a9d522edd448" providerId="LiveId" clId="{A02D3E3D-F66A-48EE-B464-400153EBDB27}" dt="2023-03-11T23:54:00.396" v="708" actId="47"/>
        <pc:sldMkLst>
          <pc:docMk/>
          <pc:sldMk cId="2736970738" sldId="265"/>
        </pc:sldMkLst>
      </pc:sldChg>
      <pc:sldChg chg="modSp del mod">
        <pc:chgData name="Désirée Kitala" userId="7d51a9d522edd448" providerId="LiveId" clId="{A02D3E3D-F66A-48EE-B464-400153EBDB27}" dt="2023-03-11T22:42:22.219" v="54" actId="47"/>
        <pc:sldMkLst>
          <pc:docMk/>
          <pc:sldMk cId="228998149" sldId="266"/>
        </pc:sldMkLst>
        <pc:spChg chg="mod">
          <ac:chgData name="Désirée Kitala" userId="7d51a9d522edd448" providerId="LiveId" clId="{A02D3E3D-F66A-48EE-B464-400153EBDB27}" dt="2023-03-11T22:42:02.331" v="53" actId="20577"/>
          <ac:spMkLst>
            <pc:docMk/>
            <pc:sldMk cId="228998149" sldId="266"/>
            <ac:spMk id="2" creationId="{ADC73275-C02B-1FE1-207D-2BE86A6B3FA0}"/>
          </ac:spMkLst>
        </pc:spChg>
        <pc:spChg chg="mod">
          <ac:chgData name="Désirée Kitala" userId="7d51a9d522edd448" providerId="LiveId" clId="{A02D3E3D-F66A-48EE-B464-400153EBDB27}" dt="2023-03-11T22:41:23.972" v="1" actId="5793"/>
          <ac:spMkLst>
            <pc:docMk/>
            <pc:sldMk cId="228998149" sldId="266"/>
            <ac:spMk id="3" creationId="{8F10A47E-C824-E678-D87E-26D3D0389781}"/>
          </ac:spMkLst>
        </pc:sp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1307680549" sldId="267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307680549" sldId="267"/>
            <ac:spMk id="2" creationId="{C19198A3-055B-241F-5279-253644B48568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307680549" sldId="267"/>
            <ac:spMk id="3" creationId="{DE813A74-F099-D924-B31E-557C7B86BF40}"/>
          </ac:spMkLst>
        </pc:spChg>
      </pc:sldChg>
      <pc:sldChg chg="delSp add del mod">
        <pc:chgData name="Désirée Kitala" userId="7d51a9d522edd448" providerId="LiveId" clId="{A02D3E3D-F66A-48EE-B464-400153EBDB27}" dt="2023-03-11T22:42:39.210" v="58" actId="47"/>
        <pc:sldMkLst>
          <pc:docMk/>
          <pc:sldMk cId="1345294836" sldId="268"/>
        </pc:sldMkLst>
        <pc:picChg chg="del">
          <ac:chgData name="Désirée Kitala" userId="7d51a9d522edd448" providerId="LiveId" clId="{A02D3E3D-F66A-48EE-B464-400153EBDB27}" dt="2023-03-11T22:42:36.092" v="56" actId="478"/>
          <ac:picMkLst>
            <pc:docMk/>
            <pc:sldMk cId="1345294836" sldId="268"/>
            <ac:picMk id="4" creationId="{B1BFC0CE-B1BC-5A36-4B63-883B29AB1DD3}"/>
          </ac:picMkLst>
        </pc:picChg>
      </pc:sldChg>
      <pc:sldChg chg="addSp delSp modSp new mod ord setBg">
        <pc:chgData name="Désirée Kitala" userId="7d51a9d522edd448" providerId="LiveId" clId="{A02D3E3D-F66A-48EE-B464-400153EBDB27}" dt="2023-03-14T21:16:05.191" v="1962"/>
        <pc:sldMkLst>
          <pc:docMk/>
          <pc:sldMk cId="984414657" sldId="269"/>
        </pc:sldMkLst>
        <pc:spChg chg="add del mod">
          <ac:chgData name="Désirée Kitala" userId="7d51a9d522edd448" providerId="LiveId" clId="{A02D3E3D-F66A-48EE-B464-400153EBDB27}" dt="2023-03-14T19:42:21.870" v="953"/>
          <ac:spMkLst>
            <pc:docMk/>
            <pc:sldMk cId="984414657" sldId="269"/>
            <ac:spMk id="2" creationId="{8B609E99-7236-5314-CBB2-34C0D46EED9D}"/>
          </ac:spMkLst>
        </pc:spChg>
        <pc:spChg chg="add del">
          <ac:chgData name="Désirée Kitala" userId="7d51a9d522edd448" providerId="LiveId" clId="{A02D3E3D-F66A-48EE-B464-400153EBDB27}" dt="2023-03-11T22:43:34.652" v="65"/>
          <ac:spMkLst>
            <pc:docMk/>
            <pc:sldMk cId="984414657" sldId="269"/>
            <ac:spMk id="3" creationId="{2BC23934-C548-CCFF-9215-785CE6AA2626}"/>
          </ac:spMkLst>
        </pc:spChg>
        <pc:spChg chg="add mod">
          <ac:chgData name="Désirée Kitala" userId="7d51a9d522edd448" providerId="LiveId" clId="{A02D3E3D-F66A-48EE-B464-400153EBDB27}" dt="2023-03-14T20:39:53.154" v="1605" actId="20577"/>
          <ac:spMkLst>
            <pc:docMk/>
            <pc:sldMk cId="984414657" sldId="269"/>
            <ac:spMk id="3" creationId="{515E4564-3F38-3B63-6A11-55A20B9B81EC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9" creationId="{F3060C83-F051-4F0E-ABAD-AA0DFC48B218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1" creationId="{83C98ABE-055B-441F-B07E-44F97F083C39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3" creationId="{29FDB030-9B49-4CED-8CCD-4D99382388AC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5" creationId="{3783CA14-24A1-485C-8B30-D6A5D87987AD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7" creationId="{9A97C86A-04D6-40F7-AE84-31AB43E6A846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9" creationId="{FF9F2414-84E8-453E-B1F3-389FDE8192D9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21" creationId="{3ECA69A1-7536-43AC-85EF-C7106179F5E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3" creationId="{7301F447-EEF7-48F5-AF73-7566EE7F64A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4" creationId="{8B609E99-7236-5314-CBB2-34C0D46EED9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5" creationId="{F7117410-A2A4-4085-9ADC-46744551DBDE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6" creationId="{99F74EB5-E547-4FB4-95F5-BCC788F3C4A0}"/>
          </ac:spMkLst>
        </pc:spChg>
        <pc:graphicFrameChg chg="add del mod">
          <ac:chgData name="Désirée Kitala" userId="7d51a9d522edd448" providerId="LiveId" clId="{A02D3E3D-F66A-48EE-B464-400153EBDB27}" dt="2023-03-11T22:42:58.046" v="60"/>
          <ac:graphicFrameMkLst>
            <pc:docMk/>
            <pc:sldMk cId="984414657" sldId="269"/>
            <ac:graphicFrameMk id="4" creationId="{90A60D4D-D197-677F-8EF1-348DC8C5DA6F}"/>
          </ac:graphicFrameMkLst>
        </pc:graphicFrameChg>
        <pc:graphicFrameChg chg="add mod">
          <ac:chgData name="Désirée Kitala" userId="7d51a9d522edd448" providerId="LiveId" clId="{A02D3E3D-F66A-48EE-B464-400153EBDB27}" dt="2023-03-14T20:40:04.933" v="1612" actId="1037"/>
          <ac:graphicFrameMkLst>
            <pc:docMk/>
            <pc:sldMk cId="984414657" sldId="269"/>
            <ac:graphicFrameMk id="5" creationId="{70EFABCF-FB1C-4EDA-33DB-5F1BBE4EE320}"/>
          </ac:graphicFrameMkLst>
        </pc:graphicFrameChg>
        <pc:graphicFrameChg chg="add del">
          <ac:chgData name="Désirée Kitala" userId="7d51a9d522edd448" providerId="LiveId" clId="{A02D3E3D-F66A-48EE-B464-400153EBDB27}" dt="2023-03-11T22:43:13.418" v="62" actId="26606"/>
          <ac:graphicFrameMkLst>
            <pc:docMk/>
            <pc:sldMk cId="984414657" sldId="269"/>
            <ac:graphicFrameMk id="6" creationId="{90A60D4D-D197-677F-8EF1-348DC8C5DA6F}"/>
          </ac:graphicFrameMkLst>
        </pc:graphicFrameChg>
        <pc:graphicFrameChg chg="add del">
          <ac:chgData name="Désirée Kitala" userId="7d51a9d522edd448" providerId="LiveId" clId="{A02D3E3D-F66A-48EE-B464-400153EBDB27}" dt="2023-03-11T22:43:21.680" v="64" actId="26606"/>
          <ac:graphicFrameMkLst>
            <pc:docMk/>
            <pc:sldMk cId="984414657" sldId="269"/>
            <ac:graphicFrameMk id="27" creationId="{90A60D4D-D197-677F-8EF1-348DC8C5DA6F}"/>
          </ac:graphicFrameMkLst>
        </pc:graphicFrameChg>
      </pc:sldChg>
      <pc:sldChg chg="addSp delSp modSp add del mod setBg delDesignElem">
        <pc:chgData name="Désirée Kitala" userId="7d51a9d522edd448" providerId="LiveId" clId="{A02D3E3D-F66A-48EE-B464-400153EBDB27}" dt="2023-03-14T21:19:19.317" v="2011" actId="47"/>
        <pc:sldMkLst>
          <pc:docMk/>
          <pc:sldMk cId="271496690" sldId="270"/>
        </pc:sldMkLst>
        <pc:spChg chg="mod ord">
          <ac:chgData name="Désirée Kitala" userId="7d51a9d522edd448" providerId="LiveId" clId="{A02D3E3D-F66A-48EE-B464-400153EBDB27}" dt="2023-03-11T23:56:23.606" v="940" actId="20577"/>
          <ac:spMkLst>
            <pc:docMk/>
            <pc:sldMk cId="271496690" sldId="270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18.276" v="195"/>
          <ac:spMkLst>
            <pc:docMk/>
            <pc:sldMk cId="271496690" sldId="270"/>
            <ac:spMk id="4" creationId="{51A61305-899D-F732-36F9-A8DD0D4B0231}"/>
          </ac:spMkLst>
        </pc:spChg>
        <pc:spChg chg="add del">
          <ac:chgData name="Désirée Kitala" userId="7d51a9d522edd448" providerId="LiveId" clId="{A02D3E3D-F66A-48EE-B464-400153EBDB27}" dt="2023-03-11T22:52:04.692" v="282" actId="26606"/>
          <ac:spMkLst>
            <pc:docMk/>
            <pc:sldMk cId="271496690" sldId="270"/>
            <ac:spMk id="10" creationId="{B712E947-0734-45F9-9C4F-41114EC3A33E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2" creationId="{BD4C8138-AEDE-3C7D-EDEF-2D3497E3BB3B}"/>
          </ac:spMkLst>
        </pc:spChg>
        <pc:spChg chg="add del">
          <ac:chgData name="Désirée Kitala" userId="7d51a9d522edd448" providerId="LiveId" clId="{A02D3E3D-F66A-48EE-B464-400153EBDB27}" dt="2023-03-11T22:52:04.692" v="282" actId="26606"/>
          <ac:spMkLst>
            <pc:docMk/>
            <pc:sldMk cId="271496690" sldId="270"/>
            <ac:spMk id="13" creationId="{BA8D6B25-99EB-6E89-DE70-514CD5D917BC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14" creationId="{8F7AFB9A-7364-478C-B48B-8523CDD9AE8D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5" creationId="{69D47016-023F-44BD-981C-50E7A10A6609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16" creationId="{36678033-86B6-40E6-BE90-78D8ED4E3A31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7" creationId="{6D8B37B0-0682-433E-BC8D-498C04ABD9A7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19" creationId="{F6CA58B3-AFCC-4A40-9882-50D5080879B0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1" creationId="{75C56826-D4E5-42ED-8529-079651CB3005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2" creationId="{D2542E1A-076E-4A34-BB67-2BF961754E0C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3" creationId="{82095FCE-EF05-4443-B97A-85DEE3A5CA17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4" creationId="{9F2938BE-27E4-1C90-EC0D-1A165C768EBF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5" creationId="{CA00AE6B-AA30-4CF8-BA6F-339B780AD76C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6" creationId="{231BF440-39FA-4087-84CC-2EEC0BBDAF29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7" creationId="{F04E4CBA-303B-48BD-8451-C2701CB0EEBF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8" creationId="{75C56826-D4E5-42ED-8529-079651CB3005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9" creationId="{82095FCE-EF05-4443-B97A-85DEE3A5CA17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30" creationId="{8CD7994D-6235-C144-509B-FCCB9CC5AD52}"/>
          </ac:spMkLst>
        </pc:spChg>
        <pc:spChg chg="add del">
          <ac:chgData name="Désirée Kitala" userId="7d51a9d522edd448" providerId="LiveId" clId="{A02D3E3D-F66A-48EE-B464-400153EBDB27}" dt="2023-03-11T22:52:15.371" v="288" actId="26606"/>
          <ac:spMkLst>
            <pc:docMk/>
            <pc:sldMk cId="271496690" sldId="270"/>
            <ac:spMk id="32" creationId="{B712E947-0734-45F9-9C4F-41114EC3A33E}"/>
          </ac:spMkLst>
        </pc:spChg>
        <pc:spChg chg="add del">
          <ac:chgData name="Désirée Kitala" userId="7d51a9d522edd448" providerId="LiveId" clId="{A02D3E3D-F66A-48EE-B464-400153EBDB27}" dt="2023-03-11T22:52:15.371" v="288" actId="26606"/>
          <ac:spMkLst>
            <pc:docMk/>
            <pc:sldMk cId="271496690" sldId="270"/>
            <ac:spMk id="35" creationId="{BA8D6B25-99EB-6E89-DE70-514CD5D917BC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7" creationId="{69D47016-023F-44BD-981C-50E7A10A6609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8" creationId="{6D8B37B0-0682-433E-BC8D-498C04ABD9A7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9" creationId="{BD4C8138-AEDE-3C7D-EDEF-2D3497E3BB3B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1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2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3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4" creationId="{5E791F2F-79DB-4CC0-9FA1-001E3E91E8B7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5" creationId="{573D9D7A-64A0-04E6-9DFB-C70C008A06A8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7" creationId="{78BA5F19-D5E1-4ECC-BEC2-DF7AEDFD7C50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8" creationId="{50CC88A9-A661-4C48-866E-8734E51140B1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9" creationId="{CFDF195F-784B-4D00-8C92-6FC1B0499EA1}"/>
          </ac:spMkLst>
        </pc:spChg>
        <pc:spChg chg="add del">
          <ac:chgData name="Désirée Kitala" userId="7d51a9d522edd448" providerId="LiveId" clId="{A02D3E3D-F66A-48EE-B464-400153EBDB27}" dt="2023-03-11T22:52:28.910" v="296" actId="26606"/>
          <ac:spMkLst>
            <pc:docMk/>
            <pc:sldMk cId="271496690" sldId="270"/>
            <ac:spMk id="51" creationId="{99ED5833-B85B-4103-8A3B-CAB0308E6C15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6" creationId="{5E791F2F-79DB-4CC0-9FA1-001E3E91E8B7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7" creationId="{573D9D7A-64A0-04E6-9DFB-C70C008A06A8}"/>
          </ac:spMkLst>
        </pc:spChg>
        <pc:grpChg chg="add del">
          <ac:chgData name="Désirée Kitala" userId="7d51a9d522edd448" providerId="LiveId" clId="{A02D3E3D-F66A-48EE-B464-400153EBDB27}" dt="2023-03-11T22:52:04.692" v="282" actId="26606"/>
          <ac:grpSpMkLst>
            <pc:docMk/>
            <pc:sldMk cId="271496690" sldId="270"/>
            <ac:grpSpMk id="11" creationId="{12B3290A-D3BF-4B87-B55B-FD9A98B49727}"/>
          </ac:grpSpMkLst>
        </pc:grpChg>
        <pc:grpChg chg="add del">
          <ac:chgData name="Désirée Kitala" userId="7d51a9d522edd448" providerId="LiveId" clId="{A02D3E3D-F66A-48EE-B464-400153EBDB27}" dt="2023-03-11T22:52:15.371" v="288" actId="26606"/>
          <ac:grpSpMkLst>
            <pc:docMk/>
            <pc:sldMk cId="271496690" sldId="270"/>
            <ac:grpSpMk id="33" creationId="{12B3290A-D3BF-4B87-B55B-FD9A98B49727}"/>
          </ac:grpSpMkLst>
        </pc:grpChg>
        <pc:graphicFrameChg chg="del">
          <ac:chgData name="Désirée Kitala" userId="7d51a9d522edd448" providerId="LiveId" clId="{A02D3E3D-F66A-48EE-B464-400153EBDB27}" dt="2023-03-11T22:45:35.719" v="162" actId="478"/>
          <ac:graphicFrameMkLst>
            <pc:docMk/>
            <pc:sldMk cId="271496690" sldId="270"/>
            <ac:graphicFrameMk id="5" creationId="{70EFABCF-FB1C-4EDA-33DB-5F1BBE4EE320}"/>
          </ac:graphicFrameMkLst>
        </pc:graphicFrameChg>
        <pc:graphicFrameChg chg="add mod">
          <ac:chgData name="Désirée Kitala" userId="7d51a9d522edd448" providerId="LiveId" clId="{A02D3E3D-F66A-48EE-B464-400153EBDB27}" dt="2023-03-11T23:00:15.406" v="342" actId="1076"/>
          <ac:graphicFrameMkLst>
            <pc:docMk/>
            <pc:sldMk cId="271496690" sldId="270"/>
            <ac:graphicFrameMk id="9" creationId="{B8460B11-67EB-F718-0F1E-2F07623DCFB7}"/>
          </ac:graphicFrameMkLst>
        </pc:graphicFrameChg>
        <pc:picChg chg="add mod ord">
          <ac:chgData name="Désirée Kitala" userId="7d51a9d522edd448" providerId="LiveId" clId="{A02D3E3D-F66A-48EE-B464-400153EBDB27}" dt="2023-03-11T22:52:28.917" v="297" actId="26606"/>
          <ac:picMkLst>
            <pc:docMk/>
            <pc:sldMk cId="271496690" sldId="270"/>
            <ac:picMk id="7" creationId="{F8B1CD98-E715-9510-6C6F-D2F679479056}"/>
          </ac:picMkLst>
        </pc:picChg>
        <pc:picChg chg="add mod">
          <ac:chgData name="Désirée Kitala" userId="7d51a9d522edd448" providerId="LiveId" clId="{A02D3E3D-F66A-48EE-B464-400153EBDB27}" dt="2023-03-11T22:52:28.917" v="297" actId="26606"/>
          <ac:picMkLst>
            <pc:docMk/>
            <pc:sldMk cId="271496690" sldId="270"/>
            <ac:picMk id="8" creationId="{A50BA113-A14B-911B-F605-F6CC931C1805}"/>
          </ac:picMkLst>
        </pc:picChg>
      </pc:sldChg>
      <pc:sldChg chg="addSp delSp modSp add del mod ord setBg delDesignElem">
        <pc:chgData name="Désirée Kitala" userId="7d51a9d522edd448" providerId="LiveId" clId="{A02D3E3D-F66A-48EE-B464-400153EBDB27}" dt="2023-03-14T21:19:16.733" v="2009" actId="47"/>
        <pc:sldMkLst>
          <pc:docMk/>
          <pc:sldMk cId="3045737067" sldId="271"/>
        </pc:sldMkLst>
        <pc:spChg chg="mod">
          <ac:chgData name="Désirée Kitala" userId="7d51a9d522edd448" providerId="LiveId" clId="{A02D3E3D-F66A-48EE-B464-400153EBDB27}" dt="2023-03-14T19:42:22.013" v="954" actId="27636"/>
          <ac:spMkLst>
            <pc:docMk/>
            <pc:sldMk cId="3045737067" sldId="271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29.251" v="200"/>
          <ac:spMkLst>
            <pc:docMk/>
            <pc:sldMk cId="3045737067" sldId="271"/>
            <ac:spMk id="4" creationId="{F24A1856-B9F6-80CA-386D-D9B89A1F5886}"/>
          </ac:spMkLst>
        </pc:spChg>
        <pc:spChg chg="add del">
          <ac:chgData name="Désirée Kitala" userId="7d51a9d522edd448" providerId="LiveId" clId="{A02D3E3D-F66A-48EE-B464-400153EBDB27}" dt="2023-03-11T22:57:29.618" v="312"/>
          <ac:spMkLst>
            <pc:docMk/>
            <pc:sldMk cId="3045737067" sldId="271"/>
            <ac:spMk id="12" creationId="{2BD296DA-8314-E155-ADA6-F45E84881994}"/>
          </ac:spMkLst>
        </pc:spChg>
        <pc:spChg chg="add del mod">
          <ac:chgData name="Désirée Kitala" userId="7d51a9d522edd448" providerId="LiveId" clId="{A02D3E3D-F66A-48EE-B464-400153EBDB27}" dt="2023-03-11T22:58:45.961" v="323" actId="478"/>
          <ac:spMkLst>
            <pc:docMk/>
            <pc:sldMk cId="3045737067" sldId="271"/>
            <ac:spMk id="13" creationId="{30B5E56E-2B6B-F083-7005-DF7EEE8D585E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3045737067" sldId="271"/>
            <ac:spMk id="15" creationId="{8761DDFE-071F-4200-B0AA-394476C2D2D6}"/>
          </ac:spMkLst>
        </pc:spChg>
        <pc:spChg chg="add del mod">
          <ac:chgData name="Désirée Kitala" userId="7d51a9d522edd448" providerId="LiveId" clId="{A02D3E3D-F66A-48EE-B464-400153EBDB27}" dt="2023-03-11T22:59:14.836" v="327" actId="478"/>
          <ac:spMkLst>
            <pc:docMk/>
            <pc:sldMk cId="3045737067" sldId="271"/>
            <ac:spMk id="17" creationId="{F769C692-ADDE-5C52-BD5E-E3076B734EA4}"/>
          </ac:spMkLst>
        </pc:spChg>
        <pc:spChg chg="add del mod">
          <ac:chgData name="Désirée Kitala" userId="7d51a9d522edd448" providerId="LiveId" clId="{A02D3E3D-F66A-48EE-B464-400153EBDB27}" dt="2023-03-11T23:29:08.179" v="357" actId="478"/>
          <ac:spMkLst>
            <pc:docMk/>
            <pc:sldMk cId="3045737067" sldId="271"/>
            <ac:spMk id="19" creationId="{19251260-D13F-955A-997E-50D9B09B6FEA}"/>
          </ac:spMkLst>
        </pc:spChg>
        <pc:graphicFrameChg chg="add del mod modGraphic">
          <ac:chgData name="Désirée Kitala" userId="7d51a9d522edd448" providerId="LiveId" clId="{A02D3E3D-F66A-48EE-B464-400153EBDB27}" dt="2023-03-11T22:58:03.330" v="321" actId="478"/>
          <ac:graphicFrameMkLst>
            <pc:docMk/>
            <pc:sldMk cId="3045737067" sldId="271"/>
            <ac:graphicFrameMk id="9" creationId="{E7776B9B-9D99-C09F-2C8D-72479DF0F09F}"/>
          </ac:graphicFrameMkLst>
        </pc:graphicFrameChg>
        <pc:graphicFrameChg chg="add del mod modGraphic">
          <ac:chgData name="Désirée Kitala" userId="7d51a9d522edd448" providerId="LiveId" clId="{A02D3E3D-F66A-48EE-B464-400153EBDB27}" dt="2023-03-11T22:59:24.338" v="330" actId="478"/>
          <ac:graphicFrameMkLst>
            <pc:docMk/>
            <pc:sldMk cId="3045737067" sldId="271"/>
            <ac:graphicFrameMk id="10" creationId="{669E921C-2F09-7192-D243-15B37FF6BD18}"/>
          </ac:graphicFrameMkLst>
        </pc:graphicFrameChg>
        <pc:graphicFrameChg chg="add mod modGraphic">
          <ac:chgData name="Désirée Kitala" userId="7d51a9d522edd448" providerId="LiveId" clId="{A02D3E3D-F66A-48EE-B464-400153EBDB27}" dt="2023-03-14T20:46:09.012" v="1629" actId="1076"/>
          <ac:graphicFrameMkLst>
            <pc:docMk/>
            <pc:sldMk cId="3045737067" sldId="271"/>
            <ac:graphicFrameMk id="14" creationId="{84F29E90-6221-7C54-35B8-41F38B49DD59}"/>
          </ac:graphicFrameMkLst>
        </pc:graphicFrameChg>
        <pc:picChg chg="add mod">
          <ac:chgData name="Désirée Kitala" userId="7d51a9d522edd448" providerId="LiveId" clId="{A02D3E3D-F66A-48EE-B464-400153EBDB27}" dt="2023-03-11T22:52:45.919" v="300" actId="26606"/>
          <ac:picMkLst>
            <pc:docMk/>
            <pc:sldMk cId="3045737067" sldId="271"/>
            <ac:picMk id="6" creationId="{15DDC32B-094D-7BAE-89BA-7FC434A63E16}"/>
          </ac:picMkLst>
        </pc:picChg>
        <pc:picChg chg="del">
          <ac:chgData name="Désirée Kitala" userId="7d51a9d522edd448" providerId="LiveId" clId="{A02D3E3D-F66A-48EE-B464-400153EBDB27}" dt="2023-03-11T22:46:25.927" v="199" actId="478"/>
          <ac:picMkLst>
            <pc:docMk/>
            <pc:sldMk cId="3045737067" sldId="271"/>
            <ac:picMk id="7" creationId="{F8B1CD98-E715-9510-6C6F-D2F679479056}"/>
          </ac:picMkLst>
        </pc:picChg>
        <pc:picChg chg="add mod">
          <ac:chgData name="Désirée Kitala" userId="7d51a9d522edd448" providerId="LiveId" clId="{A02D3E3D-F66A-48EE-B464-400153EBDB27}" dt="2023-03-11T22:52:45.919" v="300" actId="26606"/>
          <ac:picMkLst>
            <pc:docMk/>
            <pc:sldMk cId="3045737067" sldId="271"/>
            <ac:picMk id="8" creationId="{ADFD5B9A-AFF6-D6F6-5E6D-F3EE5EF3D9D6}"/>
          </ac:picMkLst>
        </pc:picChg>
      </pc:sldChg>
      <pc:sldChg chg="addSp delSp modSp add del mod">
        <pc:chgData name="Désirée Kitala" userId="7d51a9d522edd448" providerId="LiveId" clId="{A02D3E3D-F66A-48EE-B464-400153EBDB27}" dt="2023-03-11T22:51:23.517" v="278" actId="47"/>
        <pc:sldMkLst>
          <pc:docMk/>
          <pc:sldMk cId="1249844409" sldId="272"/>
        </pc:sldMkLst>
        <pc:spChg chg="add del mod">
          <ac:chgData name="Désirée Kitala" userId="7d51a9d522edd448" providerId="LiveId" clId="{A02D3E3D-F66A-48EE-B464-400153EBDB27}" dt="2023-03-11T22:46:39.453" v="203"/>
          <ac:spMkLst>
            <pc:docMk/>
            <pc:sldMk cId="1249844409" sldId="272"/>
            <ac:spMk id="4" creationId="{EAC439C2-A8E7-F875-A2FD-379B3AD4DCB8}"/>
          </ac:spMkLst>
        </pc:spChg>
        <pc:picChg chg="add mod">
          <ac:chgData name="Désirée Kitala" userId="7d51a9d522edd448" providerId="LiveId" clId="{A02D3E3D-F66A-48EE-B464-400153EBDB27}" dt="2023-03-11T22:47:59.689" v="217" actId="14100"/>
          <ac:picMkLst>
            <pc:docMk/>
            <pc:sldMk cId="1249844409" sldId="272"/>
            <ac:picMk id="6" creationId="{497DBDC2-6295-9706-E83A-803D2AD07D7F}"/>
          </ac:picMkLst>
        </pc:picChg>
        <pc:picChg chg="del mod">
          <ac:chgData name="Désirée Kitala" userId="7d51a9d522edd448" providerId="LiveId" clId="{A02D3E3D-F66A-48EE-B464-400153EBDB27}" dt="2023-03-11T22:46:35.240" v="202" actId="478"/>
          <ac:picMkLst>
            <pc:docMk/>
            <pc:sldMk cId="1249844409" sldId="272"/>
            <ac:picMk id="7" creationId="{F8B1CD98-E715-9510-6C6F-D2F679479056}"/>
          </ac:picMkLst>
        </pc:picChg>
      </pc:sldChg>
      <pc:sldChg chg="addSp delSp modSp add del mod ord setBg delDesignElem">
        <pc:chgData name="Désirée Kitala" userId="7d51a9d522edd448" providerId="LiveId" clId="{A02D3E3D-F66A-48EE-B464-400153EBDB27}" dt="2023-03-14T21:19:18.061" v="2010" actId="47"/>
        <pc:sldMkLst>
          <pc:docMk/>
          <pc:sldMk cId="151081430" sldId="273"/>
        </pc:sldMkLst>
        <pc:spChg chg="mod">
          <ac:chgData name="Désirée Kitala" userId="7d51a9d522edd448" providerId="LiveId" clId="{A02D3E3D-F66A-48EE-B464-400153EBDB27}" dt="2023-03-11T23:56:31.480" v="942" actId="20577"/>
          <ac:spMkLst>
            <pc:docMk/>
            <pc:sldMk cId="151081430" sldId="273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45.837" v="205"/>
          <ac:spMkLst>
            <pc:docMk/>
            <pc:sldMk cId="151081430" sldId="273"/>
            <ac:spMk id="4" creationId="{9C9E1E05-587D-9CAD-C5DE-683B2A5A65AC}"/>
          </ac:spMkLst>
        </pc:spChg>
        <pc:spChg chg="add del mod">
          <ac:chgData name="Désirée Kitala" userId="7d51a9d522edd448" providerId="LiveId" clId="{A02D3E3D-F66A-48EE-B464-400153EBDB27}" dt="2023-03-11T22:59:53.118" v="338"/>
          <ac:spMkLst>
            <pc:docMk/>
            <pc:sldMk cId="151081430" sldId="273"/>
            <ac:spMk id="10" creationId="{AFC54328-4147-9FE2-BFDB-C48CF725CCA3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151081430" sldId="273"/>
            <ac:spMk id="13" creationId="{32AEEBC8-9D30-42EF-95F2-386C2653FBF0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151081430" sldId="273"/>
            <ac:spMk id="15" creationId="{2E92FA66-67D7-4CB4-94D3-E643A9AD4757}"/>
          </ac:spMkLst>
        </pc:spChg>
        <pc:graphicFrameChg chg="add del mod">
          <ac:chgData name="Désirée Kitala" userId="7d51a9d522edd448" providerId="LiveId" clId="{A02D3E3D-F66A-48EE-B464-400153EBDB27}" dt="2023-03-11T22:59:43.889" v="333"/>
          <ac:graphicFrameMkLst>
            <pc:docMk/>
            <pc:sldMk cId="151081430" sldId="273"/>
            <ac:graphicFrameMk id="8" creationId="{4C2CB940-E3A8-9D5C-DD41-0043E76C8EEE}"/>
          </ac:graphicFrameMkLst>
        </pc:graphicFrameChg>
        <pc:graphicFrameChg chg="add mod">
          <ac:chgData name="Désirée Kitala" userId="7d51a9d522edd448" providerId="LiveId" clId="{A02D3E3D-F66A-48EE-B464-400153EBDB27}" dt="2023-03-11T23:00:04.575" v="340" actId="1076"/>
          <ac:graphicFrameMkLst>
            <pc:docMk/>
            <pc:sldMk cId="151081430" sldId="273"/>
            <ac:graphicFrameMk id="9" creationId="{A1666922-5B4C-2E89-E278-AE5E72291F9D}"/>
          </ac:graphicFrameMkLst>
        </pc:graphicFrameChg>
        <pc:picChg chg="add mod">
          <ac:chgData name="Désirée Kitala" userId="7d51a9d522edd448" providerId="LiveId" clId="{A02D3E3D-F66A-48EE-B464-400153EBDB27}" dt="2023-03-11T22:52:39.925" v="299" actId="26606"/>
          <ac:picMkLst>
            <pc:docMk/>
            <pc:sldMk cId="151081430" sldId="273"/>
            <ac:picMk id="6" creationId="{028A65D9-4EAD-B13E-56D4-AD05C3C31537}"/>
          </ac:picMkLst>
        </pc:picChg>
        <pc:picChg chg="del">
          <ac:chgData name="Désirée Kitala" userId="7d51a9d522edd448" providerId="LiveId" clId="{A02D3E3D-F66A-48EE-B464-400153EBDB27}" dt="2023-03-11T22:46:42.060" v="204" actId="478"/>
          <ac:picMkLst>
            <pc:docMk/>
            <pc:sldMk cId="151081430" sldId="273"/>
            <ac:picMk id="7" creationId="{F8B1CD98-E715-9510-6C6F-D2F679479056}"/>
          </ac:picMkLst>
        </pc:picChg>
      </pc:sldChg>
      <pc:sldChg chg="delSp add del setBg delDesignElem">
        <pc:chgData name="Désirée Kitala" userId="7d51a9d522edd448" providerId="LiveId" clId="{A02D3E3D-F66A-48EE-B464-400153EBDB27}" dt="2023-03-11T23:02:21.590" v="356" actId="47"/>
        <pc:sldMkLst>
          <pc:docMk/>
          <pc:sldMk cId="85559709" sldId="274"/>
        </pc:sldMkLst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6" creationId="{5E791F2F-79DB-4CC0-9FA1-001E3E91E8B7}"/>
          </ac:spMkLst>
        </pc:spChg>
      </pc:sldChg>
      <pc:sldChg chg="addSp delSp modSp add mod">
        <pc:chgData name="Désirée Kitala" userId="7d51a9d522edd448" providerId="LiveId" clId="{A02D3E3D-F66A-48EE-B464-400153EBDB27}" dt="2023-03-14T21:44:58.122" v="2115" actId="478"/>
        <pc:sldMkLst>
          <pc:docMk/>
          <pc:sldMk cId="466287766" sldId="274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466287766" sldId="274"/>
            <ac:spMk id="2" creationId="{B27D1E19-6E01-146F-DB7C-3CA795E48387}"/>
          </ac:spMkLst>
        </pc:spChg>
        <pc:spChg chg="mod">
          <ac:chgData name="Désirée Kitala" userId="7d51a9d522edd448" providerId="LiveId" clId="{A02D3E3D-F66A-48EE-B464-400153EBDB27}" dt="2023-03-14T21:40:13.962" v="2078" actId="14100"/>
          <ac:spMkLst>
            <pc:docMk/>
            <pc:sldMk cId="466287766" sldId="274"/>
            <ac:spMk id="3" creationId="{56F1611D-A439-AF05-E14F-33F9CB68EDBE}"/>
          </ac:spMkLst>
        </pc:spChg>
        <pc:spChg chg="add del mod">
          <ac:chgData name="Désirée Kitala" userId="7d51a9d522edd448" providerId="LiveId" clId="{A02D3E3D-F66A-48EE-B464-400153EBDB27}" dt="2023-03-14T21:44:54.948" v="2112" actId="478"/>
          <ac:spMkLst>
            <pc:docMk/>
            <pc:sldMk cId="466287766" sldId="274"/>
            <ac:spMk id="8" creationId="{729A22DF-36C5-7A0F-4421-23F530F5A785}"/>
          </ac:spMkLst>
        </pc:spChg>
        <pc:spChg chg="add del mod">
          <ac:chgData name="Désirée Kitala" userId="7d51a9d522edd448" providerId="LiveId" clId="{A02D3E3D-F66A-48EE-B464-400153EBDB27}" dt="2023-03-14T21:44:58.122" v="2115" actId="478"/>
          <ac:spMkLst>
            <pc:docMk/>
            <pc:sldMk cId="466287766" sldId="274"/>
            <ac:spMk id="9" creationId="{F61611B1-7A6B-77B3-D831-2807297FEFC8}"/>
          </ac:spMkLst>
        </pc:spChg>
        <pc:spChg chg="add del mod">
          <ac:chgData name="Désirée Kitala" userId="7d51a9d522edd448" providerId="LiveId" clId="{A02D3E3D-F66A-48EE-B464-400153EBDB27}" dt="2023-03-14T21:44:53.042" v="2110" actId="478"/>
          <ac:spMkLst>
            <pc:docMk/>
            <pc:sldMk cId="466287766" sldId="274"/>
            <ac:spMk id="10" creationId="{3612A755-10F7-EFC5-F6D0-C6532160FB01}"/>
          </ac:spMkLst>
        </pc:spChg>
        <pc:picChg chg="add del mod">
          <ac:chgData name="Désirée Kitala" userId="7d51a9d522edd448" providerId="LiveId" clId="{A02D3E3D-F66A-48EE-B464-400153EBDB27}" dt="2023-03-14T21:44:52.188" v="2109" actId="478"/>
          <ac:picMkLst>
            <pc:docMk/>
            <pc:sldMk cId="466287766" sldId="274"/>
            <ac:picMk id="5" creationId="{3D9F182C-6311-19B2-F3BF-8154954CFB46}"/>
          </ac:picMkLst>
        </pc:picChg>
        <pc:picChg chg="add del mod">
          <ac:chgData name="Désirée Kitala" userId="7d51a9d522edd448" providerId="LiveId" clId="{A02D3E3D-F66A-48EE-B464-400153EBDB27}" dt="2023-03-14T21:44:55.586" v="2113" actId="478"/>
          <ac:picMkLst>
            <pc:docMk/>
            <pc:sldMk cId="466287766" sldId="274"/>
            <ac:picMk id="6" creationId="{6F4E33C0-C081-B8C4-CCC3-689318ABA85E}"/>
          </ac:picMkLst>
        </pc:picChg>
        <pc:picChg chg="add del mod">
          <ac:chgData name="Désirée Kitala" userId="7d51a9d522edd448" providerId="LiveId" clId="{A02D3E3D-F66A-48EE-B464-400153EBDB27}" dt="2023-03-14T21:44:56.265" v="2114" actId="478"/>
          <ac:picMkLst>
            <pc:docMk/>
            <pc:sldMk cId="466287766" sldId="274"/>
            <ac:picMk id="7" creationId="{4441BBFB-6C1A-8A3D-3A36-D433702A6F28}"/>
          </ac:picMkLst>
        </pc:picChg>
      </pc:sldChg>
      <pc:sldChg chg="addSp delSp modSp add del mod ord">
        <pc:chgData name="Désirée Kitala" userId="7d51a9d522edd448" providerId="LiveId" clId="{A02D3E3D-F66A-48EE-B464-400153EBDB27}" dt="2023-03-11T22:50:35.765" v="263" actId="47"/>
        <pc:sldMkLst>
          <pc:docMk/>
          <pc:sldMk cId="854014602" sldId="274"/>
        </pc:sldMkLst>
        <pc:spChg chg="add del mod">
          <ac:chgData name="Désirée Kitala" userId="7d51a9d522edd448" providerId="LiveId" clId="{A02D3E3D-F66A-48EE-B464-400153EBDB27}" dt="2023-03-11T22:46:53.928" v="208"/>
          <ac:spMkLst>
            <pc:docMk/>
            <pc:sldMk cId="854014602" sldId="274"/>
            <ac:spMk id="4" creationId="{2C066BAA-9987-5099-C882-2F4110EB7714}"/>
          </ac:spMkLst>
        </pc:spChg>
        <pc:picChg chg="del">
          <ac:chgData name="Désirée Kitala" userId="7d51a9d522edd448" providerId="LiveId" clId="{A02D3E3D-F66A-48EE-B464-400153EBDB27}" dt="2023-03-11T22:46:50.778" v="207" actId="478"/>
          <ac:picMkLst>
            <pc:docMk/>
            <pc:sldMk cId="854014602" sldId="274"/>
            <ac:picMk id="6" creationId="{028A65D9-4EAD-B13E-56D4-AD05C3C31537}"/>
          </ac:picMkLst>
        </pc:picChg>
        <pc:picChg chg="add mod">
          <ac:chgData name="Désirée Kitala" userId="7d51a9d522edd448" providerId="LiveId" clId="{A02D3E3D-F66A-48EE-B464-400153EBDB27}" dt="2023-03-11T22:48:09.556" v="218" actId="14100"/>
          <ac:picMkLst>
            <pc:docMk/>
            <pc:sldMk cId="854014602" sldId="274"/>
            <ac:picMk id="7" creationId="{9E03F2C1-4344-ED06-0272-C751E295215C}"/>
          </ac:picMkLst>
        </pc:picChg>
      </pc:sldChg>
      <pc:sldChg chg="delSp add del setBg delDesignElem">
        <pc:chgData name="Désirée Kitala" userId="7d51a9d522edd448" providerId="LiveId" clId="{A02D3E3D-F66A-48EE-B464-400153EBDB27}" dt="2023-03-11T23:43:41.878" v="363" actId="47"/>
        <pc:sldMkLst>
          <pc:docMk/>
          <pc:sldMk cId="910342242" sldId="274"/>
        </pc:sldMkLst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6" creationId="{5E791F2F-79DB-4CC0-9FA1-001E3E91E8B7}"/>
          </ac:spMkLst>
        </pc:spChg>
      </pc:sldChg>
      <pc:sldChg chg="addSp delSp add del setBg delDesignElem">
        <pc:chgData name="Désirée Kitala" userId="7d51a9d522edd448" providerId="LiveId" clId="{A02D3E3D-F66A-48EE-B464-400153EBDB27}" dt="2023-03-11T23:01:19.345" v="345"/>
        <pc:sldMkLst>
          <pc:docMk/>
          <pc:sldMk cId="1355760270" sldId="274"/>
        </pc:sldMkLst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6" creationId="{5E791F2F-79DB-4CC0-9FA1-001E3E91E8B7}"/>
          </ac:spMkLst>
        </pc:spChg>
      </pc:sldChg>
      <pc:sldChg chg="delSp add del setBg delDesignElem">
        <pc:chgData name="Désirée Kitala" userId="7d51a9d522edd448" providerId="LiveId" clId="{A02D3E3D-F66A-48EE-B464-400153EBDB27}" dt="2023-03-11T23:43:35.671" v="360" actId="47"/>
        <pc:sldMkLst>
          <pc:docMk/>
          <pc:sldMk cId="1381180629" sldId="274"/>
        </pc:sldMkLst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6" creationId="{5E791F2F-79DB-4CC0-9FA1-001E3E91E8B7}"/>
          </ac:spMkLst>
        </pc:spChg>
      </pc:sldChg>
      <pc:sldChg chg="addSp delSp add del setBg delDesignElem">
        <pc:chgData name="Désirée Kitala" userId="7d51a9d522edd448" providerId="LiveId" clId="{A02D3E3D-F66A-48EE-B464-400153EBDB27}" dt="2023-03-11T23:01:41.478" v="348"/>
        <pc:sldMkLst>
          <pc:docMk/>
          <pc:sldMk cId="1516988160" sldId="274"/>
        </pc:sldMkLst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6" creationId="{5E791F2F-79DB-4CC0-9FA1-001E3E91E8B7}"/>
          </ac:spMkLst>
        </pc:spChg>
      </pc:sldChg>
      <pc:sldChg chg="delSp add del setBg delDesignElem">
        <pc:chgData name="Désirée Kitala" userId="7d51a9d522edd448" providerId="LiveId" clId="{A02D3E3D-F66A-48EE-B464-400153EBDB27}" dt="2023-03-11T23:02:18.736" v="355" actId="47"/>
        <pc:sldMkLst>
          <pc:docMk/>
          <pc:sldMk cId="1859060448" sldId="275"/>
        </pc:sldMkLst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6" creationId="{5E791F2F-79DB-4CC0-9FA1-001E3E91E8B7}"/>
          </ac:spMkLst>
        </pc:spChg>
      </pc:sldChg>
      <pc:sldChg chg="modSp add mod ord">
        <pc:chgData name="Désirée Kitala" userId="7d51a9d522edd448" providerId="LiveId" clId="{A02D3E3D-F66A-48EE-B464-400153EBDB27}" dt="2023-03-11T23:55:18.168" v="820"/>
        <pc:sldMkLst>
          <pc:docMk/>
          <pc:sldMk cId="3636882131" sldId="275"/>
        </pc:sldMkLst>
        <pc:spChg chg="mod">
          <ac:chgData name="Désirée Kitala" userId="7d51a9d522edd448" providerId="LiveId" clId="{A02D3E3D-F66A-48EE-B464-400153EBDB27}" dt="2023-03-11T23:55:12.462" v="818" actId="20577"/>
          <ac:spMkLst>
            <pc:docMk/>
            <pc:sldMk cId="3636882131" sldId="275"/>
            <ac:spMk id="3" creationId="{4469A335-D40D-C9FB-F233-1F63A2687373}"/>
          </ac:spMkLst>
        </pc:spChg>
      </pc:sldChg>
      <pc:sldChg chg="modSp add mod">
        <pc:chgData name="Désirée Kitala" userId="7d51a9d522edd448" providerId="LiveId" clId="{A02D3E3D-F66A-48EE-B464-400153EBDB27}" dt="2023-03-14T19:42:21.870" v="953"/>
        <pc:sldMkLst>
          <pc:docMk/>
          <pc:sldMk cId="3550142464" sldId="276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550142464" sldId="276"/>
            <ac:spMk id="2" creationId="{4959F19D-12BF-2C53-13F2-4C688036F850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550142464" sldId="276"/>
            <ac:spMk id="3" creationId="{4469A335-D40D-C9FB-F233-1F63A2687373}"/>
          </ac:spMkLst>
        </pc:sp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1455916096" sldId="277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455916096" sldId="277"/>
            <ac:spMk id="2" creationId="{622B7702-234E-DBC8-17B5-79DD278D5771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455916096" sldId="277"/>
            <ac:spMk id="3" creationId="{F2B910E9-AE0B-764B-FBC6-6FEE8507BC74}"/>
          </ac:spMkLst>
        </pc:spChg>
      </pc:sldChg>
      <pc:sldChg chg="new del">
        <pc:chgData name="Désirée Kitala" userId="7d51a9d522edd448" providerId="LiveId" clId="{A02D3E3D-F66A-48EE-B464-400153EBDB27}" dt="2023-03-11T23:56:41.946" v="946" actId="680"/>
        <pc:sldMkLst>
          <pc:docMk/>
          <pc:sldMk cId="3617576806" sldId="277"/>
        </pc:sldMkLst>
      </pc:sldChg>
      <pc:sldChg chg="modSp add del mod">
        <pc:chgData name="Désirée Kitala" userId="7d51a9d522edd448" providerId="LiveId" clId="{A02D3E3D-F66A-48EE-B464-400153EBDB27}" dt="2023-03-14T19:45:18.318" v="981" actId="47"/>
        <pc:sldMkLst>
          <pc:docMk/>
          <pc:sldMk cId="2841296323" sldId="278"/>
        </pc:sldMkLst>
        <pc:spChg chg="mod">
          <ac:chgData name="Désirée Kitala" userId="7d51a9d522edd448" providerId="LiveId" clId="{A02D3E3D-F66A-48EE-B464-400153EBDB27}" dt="2023-03-14T19:44:28.968" v="971" actId="1076"/>
          <ac:spMkLst>
            <pc:docMk/>
            <pc:sldMk cId="2841296323" sldId="278"/>
            <ac:spMk id="4" creationId="{0E1A0B0E-C48D-F3E9-BDC1-54261EB1134F}"/>
          </ac:spMkLst>
        </pc:spChg>
      </pc:sldChg>
      <pc:sldChg chg="addSp delSp modSp mod">
        <pc:chgData name="Désirée Kitala" userId="7d51a9d522edd448" providerId="LiveId" clId="{A02D3E3D-F66A-48EE-B464-400153EBDB27}" dt="2023-03-14T21:46:15.542" v="2173" actId="478"/>
        <pc:sldMkLst>
          <pc:docMk/>
          <pc:sldMk cId="393323931" sldId="279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93323931" sldId="279"/>
            <ac:spMk id="2" creationId="{545C04A8-A840-EEFF-9EB9-7FFB990EBA62}"/>
          </ac:spMkLst>
        </pc:spChg>
        <pc:spChg chg="del">
          <ac:chgData name="Désirée Kitala" userId="7d51a9d522edd448" providerId="LiveId" clId="{A02D3E3D-F66A-48EE-B464-400153EBDB27}" dt="2023-03-14T21:46:15.542" v="2173" actId="478"/>
          <ac:spMkLst>
            <pc:docMk/>
            <pc:sldMk cId="393323931" sldId="279"/>
            <ac:spMk id="3" creationId="{A641DEB4-DF76-08D7-A3D3-F3F0C69DA1D7}"/>
          </ac:spMkLst>
        </pc:spChg>
        <pc:spChg chg="add mod">
          <ac:chgData name="Désirée Kitala" userId="7d51a9d522edd448" providerId="LiveId" clId="{A02D3E3D-F66A-48EE-B464-400153EBDB27}" dt="2023-03-14T21:46:13.758" v="2172" actId="1076"/>
          <ac:spMkLst>
            <pc:docMk/>
            <pc:sldMk cId="393323931" sldId="279"/>
            <ac:spMk id="4" creationId="{57C8DBB5-D7D9-77F2-459B-39D38E5C42A0}"/>
          </ac:spMkLst>
        </pc:spChg>
        <pc:graphicFrameChg chg="mod">
          <ac:chgData name="Désirée Kitala" userId="7d51a9d522edd448" providerId="LiveId" clId="{A02D3E3D-F66A-48EE-B464-400153EBDB27}" dt="2023-03-14T21:45:59.070" v="2120" actId="1076"/>
          <ac:graphicFrameMkLst>
            <pc:docMk/>
            <pc:sldMk cId="393323931" sldId="279"/>
            <ac:graphicFrameMk id="6" creationId="{324AFEAB-9EC1-9013-6AB3-73D6F9D2DD38}"/>
          </ac:graphicFrameMkLst>
        </pc:graphicFrameChg>
        <pc:picChg chg="mod">
          <ac:chgData name="Désirée Kitala" userId="7d51a9d522edd448" providerId="LiveId" clId="{A02D3E3D-F66A-48EE-B464-400153EBDB27}" dt="2023-03-14T21:45:53.808" v="2119" actId="1076"/>
          <ac:picMkLst>
            <pc:docMk/>
            <pc:sldMk cId="393323931" sldId="279"/>
            <ac:picMk id="7" creationId="{5FD119A4-504C-0F52-124D-CBCD2237E17C}"/>
          </ac:picMkLst>
        </pc:picChg>
      </pc:sldChg>
      <pc:sldChg chg="delSp modSp mod delDesignElem">
        <pc:chgData name="Désirée Kitala" userId="7d51a9d522edd448" providerId="LiveId" clId="{A02D3E3D-F66A-48EE-B464-400153EBDB27}" dt="2023-03-14T21:47:42.976" v="2210" actId="255"/>
        <pc:sldMkLst>
          <pc:docMk/>
          <pc:sldMk cId="1552339136" sldId="280"/>
        </pc:sldMkLst>
        <pc:spChg chg="mod">
          <ac:chgData name="Désirée Kitala" userId="7d51a9d522edd448" providerId="LiveId" clId="{A02D3E3D-F66A-48EE-B464-400153EBDB27}" dt="2023-03-14T21:47:42.976" v="2210" actId="255"/>
          <ac:spMkLst>
            <pc:docMk/>
            <pc:sldMk cId="1552339136" sldId="280"/>
            <ac:spMk id="2" creationId="{8B609E99-7236-5314-CBB2-34C0D46EED9D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552339136" sldId="280"/>
            <ac:spMk id="15" creationId="{8761DDFE-071F-4200-B0AA-394476C2D2D6}"/>
          </ac:spMkLst>
        </pc:spChg>
      </pc:sldChg>
      <pc:sldChg chg="delSp modSp mod delDesignElem">
        <pc:chgData name="Désirée Kitala" userId="7d51a9d522edd448" providerId="LiveId" clId="{A02D3E3D-F66A-48EE-B464-400153EBDB27}" dt="2023-03-14T21:49:24.894" v="2255" actId="1076"/>
        <pc:sldMkLst>
          <pc:docMk/>
          <pc:sldMk cId="1096859911" sldId="281"/>
        </pc:sldMkLst>
        <pc:spChg chg="mod">
          <ac:chgData name="Désirée Kitala" userId="7d51a9d522edd448" providerId="LiveId" clId="{A02D3E3D-F66A-48EE-B464-400153EBDB27}" dt="2023-03-14T21:49:24.894" v="2255" actId="1076"/>
          <ac:spMkLst>
            <pc:docMk/>
            <pc:sldMk cId="1096859911" sldId="281"/>
            <ac:spMk id="2" creationId="{8B609E99-7236-5314-CBB2-34C0D46EED9D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6" creationId="{5E791F2F-79DB-4CC0-9FA1-001E3E91E8B7}"/>
          </ac:spMkLst>
        </pc:spChg>
        <pc:picChg chg="mod">
          <ac:chgData name="Désirée Kitala" userId="7d51a9d522edd448" providerId="LiveId" clId="{A02D3E3D-F66A-48EE-B464-400153EBDB27}" dt="2023-03-14T21:48:52.379" v="2239" actId="1076"/>
          <ac:picMkLst>
            <pc:docMk/>
            <pc:sldMk cId="1096859911" sldId="281"/>
            <ac:picMk id="13" creationId="{6FD8EFA3-AB16-07BF-BCA6-B8776552675C}"/>
          </ac:picMkLst>
        </pc:picChg>
      </pc:sldChg>
      <pc:sldChg chg="addSp modSp new mod">
        <pc:chgData name="Désirée Kitala" userId="7d51a9d522edd448" providerId="LiveId" clId="{A02D3E3D-F66A-48EE-B464-400153EBDB27}" dt="2023-03-14T19:44:44.863" v="974"/>
        <pc:sldMkLst>
          <pc:docMk/>
          <pc:sldMk cId="465984761" sldId="282"/>
        </pc:sldMkLst>
        <pc:spChg chg="mod">
          <ac:chgData name="Désirée Kitala" userId="7d51a9d522edd448" providerId="LiveId" clId="{A02D3E3D-F66A-48EE-B464-400153EBDB27}" dt="2023-03-14T19:44:41.235" v="973"/>
          <ac:spMkLst>
            <pc:docMk/>
            <pc:sldMk cId="465984761" sldId="282"/>
            <ac:spMk id="2" creationId="{22B79430-0CDF-7B63-22AE-0015A9F9CC75}"/>
          </ac:spMkLst>
        </pc:spChg>
        <pc:picChg chg="add mod">
          <ac:chgData name="Désirée Kitala" userId="7d51a9d522edd448" providerId="LiveId" clId="{A02D3E3D-F66A-48EE-B464-400153EBDB27}" dt="2023-03-14T19:44:44.863" v="974"/>
          <ac:picMkLst>
            <pc:docMk/>
            <pc:sldMk cId="465984761" sldId="282"/>
            <ac:picMk id="4" creationId="{0C44DA27-D696-F383-F367-44EE80D1DF1A}"/>
          </ac:picMkLst>
        </pc:picChg>
      </pc:sldChg>
      <pc:sldChg chg="addSp delSp modSp add mod ord setBg">
        <pc:chgData name="Désirée Kitala" userId="7d51a9d522edd448" providerId="LiveId" clId="{A02D3E3D-F66A-48EE-B464-400153EBDB27}" dt="2023-03-14T21:11:02.505" v="1809" actId="1076"/>
        <pc:sldMkLst>
          <pc:docMk/>
          <pc:sldMk cId="302002013" sldId="283"/>
        </pc:sldMkLst>
        <pc:spChg chg="mod">
          <ac:chgData name="Désirée Kitala" userId="7d51a9d522edd448" providerId="LiveId" clId="{A02D3E3D-F66A-48EE-B464-400153EBDB27}" dt="2023-03-14T21:02:56.915" v="1790" actId="20577"/>
          <ac:spMkLst>
            <pc:docMk/>
            <pc:sldMk cId="302002013" sldId="283"/>
            <ac:spMk id="2" creationId="{8B609E99-7236-5314-CBB2-34C0D46EED9D}"/>
          </ac:spMkLst>
        </pc:spChg>
        <pc:spChg chg="add mod">
          <ac:chgData name="Désirée Kitala" userId="7d51a9d522edd448" providerId="LiveId" clId="{A02D3E3D-F66A-48EE-B464-400153EBDB27}" dt="2023-03-14T20:55:31.541" v="1708" actId="14100"/>
          <ac:spMkLst>
            <pc:docMk/>
            <pc:sldMk cId="302002013" sldId="283"/>
            <ac:spMk id="11" creationId="{2E5B04B5-BE76-1D8C-4AF5-48CD7D3D7241}"/>
          </ac:spMkLst>
        </pc:spChg>
        <pc:spChg chg="add mod">
          <ac:chgData name="Désirée Kitala" userId="7d51a9d522edd448" providerId="LiveId" clId="{A02D3E3D-F66A-48EE-B464-400153EBDB27}" dt="2023-03-14T21:11:02.505" v="1809" actId="1076"/>
          <ac:spMkLst>
            <pc:docMk/>
            <pc:sldMk cId="302002013" sldId="283"/>
            <ac:spMk id="12" creationId="{2EDA0C0B-2C44-DBE5-068F-73F3D64ED06A}"/>
          </ac:spMkLst>
        </pc:spChg>
        <pc:spChg chg="add mod">
          <ac:chgData name="Désirée Kitala" userId="7d51a9d522edd448" providerId="LiveId" clId="{A02D3E3D-F66A-48EE-B464-400153EBDB27}" dt="2023-03-14T21:00:03.599" v="1750" actId="1076"/>
          <ac:spMkLst>
            <pc:docMk/>
            <pc:sldMk cId="302002013" sldId="283"/>
            <ac:spMk id="13" creationId="{E154C2F5-02F5-8383-62B4-9A7C6BB7EFCF}"/>
          </ac:spMkLst>
        </pc:spChg>
        <pc:spChg chg="add del mod">
          <ac:chgData name="Désirée Kitala" userId="7d51a9d522edd448" providerId="LiveId" clId="{A02D3E3D-F66A-48EE-B464-400153EBDB27}" dt="2023-03-14T21:00:49.449" v="1763" actId="478"/>
          <ac:spMkLst>
            <pc:docMk/>
            <pc:sldMk cId="302002013" sldId="283"/>
            <ac:spMk id="14" creationId="{9615C656-5225-E7F0-FFB6-D87984E323EB}"/>
          </ac:spMkLst>
        </pc:spChg>
        <pc:spChg chg="add del mod">
          <ac:chgData name="Désirée Kitala" userId="7d51a9d522edd448" providerId="LiveId" clId="{A02D3E3D-F66A-48EE-B464-400153EBDB27}" dt="2023-03-14T21:02:23.188" v="1785" actId="478"/>
          <ac:spMkLst>
            <pc:docMk/>
            <pc:sldMk cId="302002013" sldId="283"/>
            <ac:spMk id="15" creationId="{17C4F834-FA47-EE05-9FB9-611EF29D689C}"/>
          </ac:spMkLst>
        </pc:spChg>
        <pc:spChg chg="add del mod">
          <ac:chgData name="Désirée Kitala" userId="7d51a9d522edd448" providerId="LiveId" clId="{A02D3E3D-F66A-48EE-B464-400153EBDB27}" dt="2023-03-14T20:48:15.614" v="1644" actId="3680"/>
          <ac:spMkLst>
            <pc:docMk/>
            <pc:sldMk cId="302002013" sldId="283"/>
            <ac:spMk id="57" creationId="{573D9D7A-64A0-04E6-9DFB-C70C008A06A8}"/>
          </ac:spMkLst>
        </pc:spChg>
        <pc:graphicFrameChg chg="add del mod ord modGraphic">
          <ac:chgData name="Désirée Kitala" userId="7d51a9d522edd448" providerId="LiveId" clId="{A02D3E3D-F66A-48EE-B464-400153EBDB27}" dt="2023-03-14T20:47:28.106" v="1640" actId="3680"/>
          <ac:graphicFrameMkLst>
            <pc:docMk/>
            <pc:sldMk cId="302002013" sldId="283"/>
            <ac:graphicFrameMk id="5" creationId="{8632D4D6-D8DD-CAE6-527E-ECDFBD46BA45}"/>
          </ac:graphicFrameMkLst>
        </pc:graphicFrameChg>
        <pc:graphicFrameChg chg="add mod modGraphic">
          <ac:chgData name="Désirée Kitala" userId="7d51a9d522edd448" providerId="LiveId" clId="{A02D3E3D-F66A-48EE-B464-400153EBDB27}" dt="2023-03-14T20:50:13.937" v="1656" actId="403"/>
          <ac:graphicFrameMkLst>
            <pc:docMk/>
            <pc:sldMk cId="302002013" sldId="283"/>
            <ac:graphicFrameMk id="6" creationId="{B7697361-B4AC-4D67-A55F-170D589B4B01}"/>
          </ac:graphicFrameMkLst>
        </pc:graphicFrameChg>
        <pc:graphicFrameChg chg="del">
          <ac:chgData name="Désirée Kitala" userId="7d51a9d522edd448" providerId="LiveId" clId="{A02D3E3D-F66A-48EE-B464-400153EBDB27}" dt="2023-03-14T20:47:17.239" v="1638" actId="478"/>
          <ac:graphicFrameMkLst>
            <pc:docMk/>
            <pc:sldMk cId="302002013" sldId="283"/>
            <ac:graphicFrameMk id="9" creationId="{B8460B11-67EB-F718-0F1E-2F07623DCFB7}"/>
          </ac:graphicFrameMkLst>
        </pc:graphicFrameChg>
        <pc:graphicFrameChg chg="add mod ord modGraphic">
          <ac:chgData name="Désirée Kitala" userId="7d51a9d522edd448" providerId="LiveId" clId="{A02D3E3D-F66A-48EE-B464-400153EBDB27}" dt="2023-03-14T20:48:57.404" v="1649" actId="14100"/>
          <ac:graphicFrameMkLst>
            <pc:docMk/>
            <pc:sldMk cId="302002013" sldId="283"/>
            <ac:graphicFrameMk id="10" creationId="{0880AB14-BDD6-9C00-A515-CF8852A31A68}"/>
          </ac:graphicFrameMkLst>
        </pc:graphicFrameChg>
        <pc:picChg chg="add mod">
          <ac:chgData name="Désirée Kitala" userId="7d51a9d522edd448" providerId="LiveId" clId="{A02D3E3D-F66A-48EE-B464-400153EBDB27}" dt="2023-03-14T21:10:10.704" v="1803" actId="1076"/>
          <ac:picMkLst>
            <pc:docMk/>
            <pc:sldMk cId="302002013" sldId="283"/>
            <ac:picMk id="3" creationId="{DE75D9EF-04E0-ED66-13A8-CF2842BCAFF9}"/>
          </ac:picMkLst>
        </pc:picChg>
        <pc:picChg chg="add mod">
          <ac:chgData name="Désirée Kitala" userId="7d51a9d522edd448" providerId="LiveId" clId="{A02D3E3D-F66A-48EE-B464-400153EBDB27}" dt="2023-03-14T20:46:54.287" v="1635"/>
          <ac:picMkLst>
            <pc:docMk/>
            <pc:sldMk cId="302002013" sldId="283"/>
            <ac:picMk id="4" creationId="{025BDF02-86A9-16DE-28C7-5BB6D504BA41}"/>
          </ac:picMkLst>
        </pc:picChg>
        <pc:picChg chg="del">
          <ac:chgData name="Désirée Kitala" userId="7d51a9d522edd448" providerId="LiveId" clId="{A02D3E3D-F66A-48EE-B464-400153EBDB27}" dt="2023-03-14T20:46:49.436" v="1634" actId="478"/>
          <ac:picMkLst>
            <pc:docMk/>
            <pc:sldMk cId="302002013" sldId="283"/>
            <ac:picMk id="7" creationId="{F8B1CD98-E715-9510-6C6F-D2F679479056}"/>
          </ac:picMkLst>
        </pc:picChg>
        <pc:picChg chg="del">
          <ac:chgData name="Désirée Kitala" userId="7d51a9d522edd448" providerId="LiveId" clId="{A02D3E3D-F66A-48EE-B464-400153EBDB27}" dt="2023-03-14T20:46:48.604" v="1633" actId="478"/>
          <ac:picMkLst>
            <pc:docMk/>
            <pc:sldMk cId="302002013" sldId="283"/>
            <ac:picMk id="8" creationId="{A50BA113-A14B-911B-F605-F6CC931C1805}"/>
          </ac:picMkLst>
        </pc:picChg>
      </pc:sldChg>
      <pc:sldChg chg="addSp delSp modSp add mod">
        <pc:chgData name="Désirée Kitala" userId="7d51a9d522edd448" providerId="LiveId" clId="{A02D3E3D-F66A-48EE-B464-400153EBDB27}" dt="2023-03-14T21:18:55.307" v="2007" actId="114"/>
        <pc:sldMkLst>
          <pc:docMk/>
          <pc:sldMk cId="1085745453" sldId="284"/>
        </pc:sldMkLst>
        <pc:spChg chg="mod">
          <ac:chgData name="Désirée Kitala" userId="7d51a9d522edd448" providerId="LiveId" clId="{A02D3E3D-F66A-48EE-B464-400153EBDB27}" dt="2023-03-14T21:03:01.010" v="1793" actId="20577"/>
          <ac:spMkLst>
            <pc:docMk/>
            <pc:sldMk cId="1085745453" sldId="284"/>
            <ac:spMk id="2" creationId="{8B609E99-7236-5314-CBB2-34C0D46EED9D}"/>
          </ac:spMkLst>
        </pc:spChg>
        <pc:spChg chg="add mod">
          <ac:chgData name="Désirée Kitala" userId="7d51a9d522edd448" providerId="LiveId" clId="{A02D3E3D-F66A-48EE-B464-400153EBDB27}" dt="2023-03-14T21:11:31.230" v="1822" actId="1076"/>
          <ac:spMkLst>
            <pc:docMk/>
            <pc:sldMk cId="1085745453" sldId="284"/>
            <ac:spMk id="7" creationId="{6832F135-0165-957A-FB99-A3764478C30F}"/>
          </ac:spMkLst>
        </pc:spChg>
        <pc:spChg chg="add mod">
          <ac:chgData name="Désirée Kitala" userId="7d51a9d522edd448" providerId="LiveId" clId="{A02D3E3D-F66A-48EE-B464-400153EBDB27}" dt="2023-03-14T21:18:55.307" v="2007" actId="114"/>
          <ac:spMkLst>
            <pc:docMk/>
            <pc:sldMk cId="1085745453" sldId="284"/>
            <ac:spMk id="8" creationId="{A5404CD6-B417-C610-1A42-547E828F46B9}"/>
          </ac:spMkLst>
        </pc:spChg>
        <pc:picChg chg="del">
          <ac:chgData name="Désirée Kitala" userId="7d51a9d522edd448" providerId="LiveId" clId="{A02D3E3D-F66A-48EE-B464-400153EBDB27}" dt="2023-03-14T20:55:55.890" v="1710" actId="478"/>
          <ac:picMkLst>
            <pc:docMk/>
            <pc:sldMk cId="1085745453" sldId="284"/>
            <ac:picMk id="3" creationId="{DE75D9EF-04E0-ED66-13A8-CF2842BCAFF9}"/>
          </ac:picMkLst>
        </pc:picChg>
        <pc:picChg chg="del">
          <ac:chgData name="Désirée Kitala" userId="7d51a9d522edd448" providerId="LiveId" clId="{A02D3E3D-F66A-48EE-B464-400153EBDB27}" dt="2023-03-14T20:55:56.540" v="1711" actId="478"/>
          <ac:picMkLst>
            <pc:docMk/>
            <pc:sldMk cId="1085745453" sldId="284"/>
            <ac:picMk id="4" creationId="{025BDF02-86A9-16DE-28C7-5BB6D504BA41}"/>
          </ac:picMkLst>
        </pc:picChg>
        <pc:picChg chg="add mod">
          <ac:chgData name="Désirée Kitala" userId="7d51a9d522edd448" providerId="LiveId" clId="{A02D3E3D-F66A-48EE-B464-400153EBDB27}" dt="2023-03-14T21:11:31.230" v="1822" actId="1076"/>
          <ac:picMkLst>
            <pc:docMk/>
            <pc:sldMk cId="1085745453" sldId="284"/>
            <ac:picMk id="5" creationId="{DABDCF0F-0AD6-D686-82D0-EA2E3EE91790}"/>
          </ac:picMkLst>
        </pc:picChg>
      </pc:sldChg>
      <pc:sldChg chg="add del ord setBg">
        <pc:chgData name="Désirée Kitala" userId="7d51a9d522edd448" providerId="LiveId" clId="{A02D3E3D-F66A-48EE-B464-400153EBDB27}" dt="2023-03-14T21:19:15.486" v="2008" actId="47"/>
        <pc:sldMkLst>
          <pc:docMk/>
          <pc:sldMk cId="3673136712" sldId="285"/>
        </pc:sldMkLst>
      </pc:sldChg>
      <pc:sldChg chg="addSp delSp modSp add mod">
        <pc:chgData name="Désirée Kitala" userId="7d51a9d522edd448" providerId="LiveId" clId="{A02D3E3D-F66A-48EE-B464-400153EBDB27}" dt="2023-03-14T21:13:42.762" v="1855" actId="20577"/>
        <pc:sldMkLst>
          <pc:docMk/>
          <pc:sldMk cId="2472753374" sldId="286"/>
        </pc:sldMkLst>
        <pc:spChg chg="mod">
          <ac:chgData name="Désirée Kitala" userId="7d51a9d522edd448" providerId="LiveId" clId="{A02D3E3D-F66A-48EE-B464-400153EBDB27}" dt="2023-03-14T21:13:42.762" v="1855" actId="20577"/>
          <ac:spMkLst>
            <pc:docMk/>
            <pc:sldMk cId="2472753374" sldId="286"/>
            <ac:spMk id="2" creationId="{8B609E99-7236-5314-CBB2-34C0D46EED9D}"/>
          </ac:spMkLst>
        </pc:spChg>
        <pc:spChg chg="mod ord">
          <ac:chgData name="Désirée Kitala" userId="7d51a9d522edd448" providerId="LiveId" clId="{A02D3E3D-F66A-48EE-B464-400153EBDB27}" dt="2023-03-14T21:12:36.217" v="1840" actId="20577"/>
          <ac:spMkLst>
            <pc:docMk/>
            <pc:sldMk cId="2472753374" sldId="286"/>
            <ac:spMk id="12" creationId="{2EDA0C0B-2C44-DBE5-068F-73F3D64ED06A}"/>
          </ac:spMkLst>
        </pc:spChg>
        <pc:spChg chg="mod ord">
          <ac:chgData name="Désirée Kitala" userId="7d51a9d522edd448" providerId="LiveId" clId="{A02D3E3D-F66A-48EE-B464-400153EBDB27}" dt="2023-03-14T21:13:31.604" v="1853" actId="14100"/>
          <ac:spMkLst>
            <pc:docMk/>
            <pc:sldMk cId="2472753374" sldId="286"/>
            <ac:spMk id="13" creationId="{E154C2F5-02F5-8383-62B4-9A7C6BB7EFCF}"/>
          </ac:spMkLst>
        </pc:spChg>
        <pc:picChg chg="del">
          <ac:chgData name="Désirée Kitala" userId="7d51a9d522edd448" providerId="LiveId" clId="{A02D3E3D-F66A-48EE-B464-400153EBDB27}" dt="2023-03-14T21:09:28.449" v="1795" actId="478"/>
          <ac:picMkLst>
            <pc:docMk/>
            <pc:sldMk cId="2472753374" sldId="286"/>
            <ac:picMk id="3" creationId="{DE75D9EF-04E0-ED66-13A8-CF2842BCAFF9}"/>
          </ac:picMkLst>
        </pc:picChg>
        <pc:picChg chg="del">
          <ac:chgData name="Désirée Kitala" userId="7d51a9d522edd448" providerId="LiveId" clId="{A02D3E3D-F66A-48EE-B464-400153EBDB27}" dt="2023-03-14T21:09:29.376" v="1796" actId="478"/>
          <ac:picMkLst>
            <pc:docMk/>
            <pc:sldMk cId="2472753374" sldId="286"/>
            <ac:picMk id="4" creationId="{025BDF02-86A9-16DE-28C7-5BB6D504BA41}"/>
          </ac:picMkLst>
        </pc:picChg>
        <pc:picChg chg="add mod">
          <ac:chgData name="Désirée Kitala" userId="7d51a9d522edd448" providerId="LiveId" clId="{A02D3E3D-F66A-48EE-B464-400153EBDB27}" dt="2023-03-14T21:12:16.865" v="1830" actId="1076"/>
          <ac:picMkLst>
            <pc:docMk/>
            <pc:sldMk cId="2472753374" sldId="286"/>
            <ac:picMk id="5" creationId="{8FD5D0D5-F372-4E42-781A-13A22C1BDD86}"/>
          </ac:picMkLst>
        </pc:picChg>
        <pc:picChg chg="add mod">
          <ac:chgData name="Désirée Kitala" userId="7d51a9d522edd448" providerId="LiveId" clId="{A02D3E3D-F66A-48EE-B464-400153EBDB27}" dt="2023-03-14T21:12:25.932" v="1833" actId="1076"/>
          <ac:picMkLst>
            <pc:docMk/>
            <pc:sldMk cId="2472753374" sldId="286"/>
            <ac:picMk id="7" creationId="{F7D50FC6-8771-D4A8-A944-A7F95FF452AB}"/>
          </ac:picMkLst>
        </pc:picChg>
      </pc:sldChg>
      <pc:sldChg chg="add">
        <pc:chgData name="Désirée Kitala" userId="7d51a9d522edd448" providerId="LiveId" clId="{A02D3E3D-F66A-48EE-B464-400153EBDB27}" dt="2023-03-14T21:44:47.704" v="2108"/>
        <pc:sldMkLst>
          <pc:docMk/>
          <pc:sldMk cId="3745451709" sldId="287"/>
        </pc:sldMkLst>
      </pc:sldChg>
    </pc:docChg>
  </pc:docChgLst>
  <pc:docChgLst>
    <pc:chgData name="Alder  Joel" userId="cb060085-3866-4497-bda6-e6b2f137edc7" providerId="ADAL" clId="{1C4FBEE4-B124-4E07-A122-DB67544D6F24}"/>
    <pc:docChg chg="undo custSel addSld delSld modSld sldOrd">
      <pc:chgData name="Alder  Joel" userId="cb060085-3866-4497-bda6-e6b2f137edc7" providerId="ADAL" clId="{1C4FBEE4-B124-4E07-A122-DB67544D6F24}" dt="2023-03-13T20:25:18.254" v="1870"/>
      <pc:docMkLst>
        <pc:docMk/>
      </pc:docMkLst>
      <pc:sldChg chg="modSp mod">
        <pc:chgData name="Alder  Joel" userId="cb060085-3866-4497-bda6-e6b2f137edc7" providerId="ADAL" clId="{1C4FBEE4-B124-4E07-A122-DB67544D6F24}" dt="2023-03-09T17:05:23.446" v="101" actId="20577"/>
        <pc:sldMkLst>
          <pc:docMk/>
          <pc:sldMk cId="3227422005" sldId="258"/>
        </pc:sldMkLst>
        <pc:spChg chg="mod">
          <ac:chgData name="Alder  Joel" userId="cb060085-3866-4497-bda6-e6b2f137edc7" providerId="ADAL" clId="{1C4FBEE4-B124-4E07-A122-DB67544D6F24}" dt="2023-03-09T17:05:23.446" v="101" actId="20577"/>
          <ac:spMkLst>
            <pc:docMk/>
            <pc:sldMk cId="3227422005" sldId="258"/>
            <ac:spMk id="3" creationId="{38C16D86-901B-A53B-B5AF-4902616A98E7}"/>
          </ac:spMkLst>
        </pc:spChg>
      </pc:sldChg>
      <pc:sldChg chg="modSp mod">
        <pc:chgData name="Alder  Joel" userId="cb060085-3866-4497-bda6-e6b2f137edc7" providerId="ADAL" clId="{1C4FBEE4-B124-4E07-A122-DB67544D6F24}" dt="2023-03-13T19:57:24.085" v="1664" actId="1035"/>
        <pc:sldMkLst>
          <pc:docMk/>
          <pc:sldMk cId="3113176476" sldId="259"/>
        </pc:sldMkLst>
        <pc:spChg chg="mod">
          <ac:chgData name="Alder  Joel" userId="cb060085-3866-4497-bda6-e6b2f137edc7" providerId="ADAL" clId="{1C4FBEE4-B124-4E07-A122-DB67544D6F24}" dt="2023-03-13T19:57:20.243" v="1653" actId="1036"/>
          <ac:spMkLst>
            <pc:docMk/>
            <pc:sldMk cId="3113176476" sldId="259"/>
            <ac:spMk id="2" creationId="{919DA1FA-AF87-62C0-83AE-12D99C42D04B}"/>
          </ac:spMkLst>
        </pc:spChg>
        <pc:spChg chg="mod">
          <ac:chgData name="Alder  Joel" userId="cb060085-3866-4497-bda6-e6b2f137edc7" providerId="ADAL" clId="{1C4FBEE4-B124-4E07-A122-DB67544D6F24}" dt="2023-03-13T19:57:24.085" v="1664" actId="1035"/>
          <ac:spMkLst>
            <pc:docMk/>
            <pc:sldMk cId="3113176476" sldId="259"/>
            <ac:spMk id="6" creationId="{8E085209-774E-7AC7-E49C-BB31DA2DDFC0}"/>
          </ac:spMkLst>
        </pc:spChg>
        <pc:graphicFrameChg chg="mod modGraphic">
          <ac:chgData name="Alder  Joel" userId="cb060085-3866-4497-bda6-e6b2f137edc7" providerId="ADAL" clId="{1C4FBEE4-B124-4E07-A122-DB67544D6F24}" dt="2023-03-09T17:09:46.410" v="464" actId="113"/>
          <ac:graphicFrameMkLst>
            <pc:docMk/>
            <pc:sldMk cId="3113176476" sldId="259"/>
            <ac:graphicFrameMk id="4" creationId="{2E19DE11-221C-2247-1109-60675F306382}"/>
          </ac:graphicFrameMkLst>
        </pc:graphicFrameChg>
      </pc:sldChg>
      <pc:sldChg chg="modSp mod ord">
        <pc:chgData name="Alder  Joel" userId="cb060085-3866-4497-bda6-e6b2f137edc7" providerId="ADAL" clId="{1C4FBEE4-B124-4E07-A122-DB67544D6F24}" dt="2023-03-13T20:20:46.385" v="1866"/>
        <pc:sldMkLst>
          <pc:docMk/>
          <pc:sldMk cId="3021321133" sldId="260"/>
        </pc:sldMkLst>
        <pc:spChg chg="mod">
          <ac:chgData name="Alder  Joel" userId="cb060085-3866-4497-bda6-e6b2f137edc7" providerId="ADAL" clId="{1C4FBEE4-B124-4E07-A122-DB67544D6F24}" dt="2023-03-09T17:07:03.829" v="159" actId="20577"/>
          <ac:spMkLst>
            <pc:docMk/>
            <pc:sldMk cId="3021321133" sldId="260"/>
            <ac:spMk id="3" creationId="{0150AF22-32A2-9D67-360C-A3895A749074}"/>
          </ac:spMkLst>
        </pc:spChg>
      </pc:sldChg>
      <pc:sldChg chg="modSp mod">
        <pc:chgData name="Alder  Joel" userId="cb060085-3866-4497-bda6-e6b2f137edc7" providerId="ADAL" clId="{1C4FBEE4-B124-4E07-A122-DB67544D6F24}" dt="2023-03-09T17:06:03.119" v="142" actId="20577"/>
        <pc:sldMkLst>
          <pc:docMk/>
          <pc:sldMk cId="64269373" sldId="261"/>
        </pc:sldMkLst>
        <pc:spChg chg="mod">
          <ac:chgData name="Alder  Joel" userId="cb060085-3866-4497-bda6-e6b2f137edc7" providerId="ADAL" clId="{1C4FBEE4-B124-4E07-A122-DB67544D6F24}" dt="2023-03-09T17:06:03.119" v="142" actId="20577"/>
          <ac:spMkLst>
            <pc:docMk/>
            <pc:sldMk cId="64269373" sldId="261"/>
            <ac:spMk id="3" creationId="{56F1611D-A439-AF05-E14F-33F9CB68EDBE}"/>
          </ac:spMkLst>
        </pc:spChg>
      </pc:sldChg>
      <pc:sldChg chg="addSp modSp mod">
        <pc:chgData name="Alder  Joel" userId="cb060085-3866-4497-bda6-e6b2f137edc7" providerId="ADAL" clId="{1C4FBEE4-B124-4E07-A122-DB67544D6F24}" dt="2023-03-09T17:18:40.866" v="1062" actId="14734"/>
        <pc:sldMkLst>
          <pc:docMk/>
          <pc:sldMk cId="3003115470" sldId="262"/>
        </pc:sldMkLst>
        <pc:spChg chg="mod">
          <ac:chgData name="Alder  Joel" userId="cb060085-3866-4497-bda6-e6b2f137edc7" providerId="ADAL" clId="{1C4FBEE4-B124-4E07-A122-DB67544D6F24}" dt="2023-03-09T17:18:16.700" v="1059" actId="20577"/>
          <ac:spMkLst>
            <pc:docMk/>
            <pc:sldMk cId="3003115470" sldId="262"/>
            <ac:spMk id="2" creationId="{545C04A8-A840-EEFF-9EB9-7FFB990EBA62}"/>
          </ac:spMkLst>
        </pc:spChg>
        <pc:spChg chg="add mod">
          <ac:chgData name="Alder  Joel" userId="cb060085-3866-4497-bda6-e6b2f137edc7" providerId="ADAL" clId="{1C4FBEE4-B124-4E07-A122-DB67544D6F24}" dt="2023-03-09T17:14:49.822" v="502" actId="20577"/>
          <ac:spMkLst>
            <pc:docMk/>
            <pc:sldMk cId="3003115470" sldId="262"/>
            <ac:spMk id="3" creationId="{A641DEB4-DF76-08D7-A3D3-F3F0C69DA1D7}"/>
          </ac:spMkLst>
        </pc:spChg>
        <pc:graphicFrameChg chg="mod modGraphic">
          <ac:chgData name="Alder  Joel" userId="cb060085-3866-4497-bda6-e6b2f137edc7" providerId="ADAL" clId="{1C4FBEE4-B124-4E07-A122-DB67544D6F24}" dt="2023-03-09T17:18:40.866" v="1062" actId="14734"/>
          <ac:graphicFrameMkLst>
            <pc:docMk/>
            <pc:sldMk cId="3003115470" sldId="262"/>
            <ac:graphicFrameMk id="6" creationId="{324AFEAB-9EC1-9013-6AB3-73D6F9D2DD38}"/>
          </ac:graphicFrameMkLst>
        </pc:graphicFrameChg>
      </pc:sldChg>
      <pc:sldChg chg="modSp new mod ord">
        <pc:chgData name="Alder  Joel" userId="cb060085-3866-4497-bda6-e6b2f137edc7" providerId="ADAL" clId="{1C4FBEE4-B124-4E07-A122-DB67544D6F24}" dt="2023-03-09T17:19:02.057" v="1066"/>
        <pc:sldMkLst>
          <pc:docMk/>
          <pc:sldMk cId="3631608640" sldId="263"/>
        </pc:sldMkLst>
        <pc:spChg chg="mod">
          <ac:chgData name="Alder  Joel" userId="cb060085-3866-4497-bda6-e6b2f137edc7" providerId="ADAL" clId="{1C4FBEE4-B124-4E07-A122-DB67544D6F24}" dt="2023-03-09T17:15:23.920" v="548" actId="20577"/>
          <ac:spMkLst>
            <pc:docMk/>
            <pc:sldMk cId="3631608640" sldId="263"/>
            <ac:spMk id="2" creationId="{82F1BB6A-23B8-E17E-FE56-F78BD5D22887}"/>
          </ac:spMkLst>
        </pc:spChg>
        <pc:spChg chg="mod">
          <ac:chgData name="Alder  Joel" userId="cb060085-3866-4497-bda6-e6b2f137edc7" providerId="ADAL" clId="{1C4FBEE4-B124-4E07-A122-DB67544D6F24}" dt="2023-03-09T17:18:06.185" v="1058" actId="20577"/>
          <ac:spMkLst>
            <pc:docMk/>
            <pc:sldMk cId="3631608640" sldId="263"/>
            <ac:spMk id="3" creationId="{4C8827EC-9930-732D-18EA-569EF83AE737}"/>
          </ac:spMkLst>
        </pc:spChg>
      </pc:sldChg>
      <pc:sldChg chg="modSp new del mod">
        <pc:chgData name="Alder  Joel" userId="cb060085-3866-4497-bda6-e6b2f137edc7" providerId="ADAL" clId="{1C4FBEE4-B124-4E07-A122-DB67544D6F24}" dt="2023-03-13T20:20:20.592" v="1859" actId="2696"/>
        <pc:sldMkLst>
          <pc:docMk/>
          <pc:sldMk cId="91624737" sldId="264"/>
        </pc:sldMkLst>
        <pc:spChg chg="mod">
          <ac:chgData name="Alder  Joel" userId="cb060085-3866-4497-bda6-e6b2f137edc7" providerId="ADAL" clId="{1C4FBEE4-B124-4E07-A122-DB67544D6F24}" dt="2023-03-09T17:19:29.030" v="1071" actId="20577"/>
          <ac:spMkLst>
            <pc:docMk/>
            <pc:sldMk cId="91624737" sldId="264"/>
            <ac:spMk id="2" creationId="{4959F19D-12BF-2C53-13F2-4C688036F850}"/>
          </ac:spMkLst>
        </pc:spChg>
        <pc:spChg chg="mod">
          <ac:chgData name="Alder  Joel" userId="cb060085-3866-4497-bda6-e6b2f137edc7" providerId="ADAL" clId="{1C4FBEE4-B124-4E07-A122-DB67544D6F24}" dt="2023-03-09T17:20:01.019" v="1173" actId="207"/>
          <ac:spMkLst>
            <pc:docMk/>
            <pc:sldMk cId="91624737" sldId="264"/>
            <ac:spMk id="3" creationId="{4469A335-D40D-C9FB-F233-1F63A2687373}"/>
          </ac:spMkLst>
        </pc:spChg>
      </pc:sldChg>
      <pc:sldChg chg="modSp new mod">
        <pc:chgData name="Alder  Joel" userId="cb060085-3866-4497-bda6-e6b2f137edc7" providerId="ADAL" clId="{1C4FBEE4-B124-4E07-A122-DB67544D6F24}" dt="2023-03-09T17:20:19.706" v="1225" actId="207"/>
        <pc:sldMkLst>
          <pc:docMk/>
          <pc:sldMk cId="2736970738" sldId="265"/>
        </pc:sldMkLst>
        <pc:spChg chg="mod">
          <ac:chgData name="Alder  Joel" userId="cb060085-3866-4497-bda6-e6b2f137edc7" providerId="ADAL" clId="{1C4FBEE4-B124-4E07-A122-DB67544D6F24}" dt="2023-03-09T17:20:19.706" v="1225" actId="207"/>
          <ac:spMkLst>
            <pc:docMk/>
            <pc:sldMk cId="2736970738" sldId="265"/>
            <ac:spMk id="3" creationId="{A424170D-2C47-9761-6F0F-5099D05AF0C3}"/>
          </ac:spMkLst>
        </pc:spChg>
      </pc:sldChg>
      <pc:sldChg chg="modSp new mod ord">
        <pc:chgData name="Alder  Joel" userId="cb060085-3866-4497-bda6-e6b2f137edc7" providerId="ADAL" clId="{1C4FBEE4-B124-4E07-A122-DB67544D6F24}" dt="2023-03-09T17:21:39.567" v="1242"/>
        <pc:sldMkLst>
          <pc:docMk/>
          <pc:sldMk cId="228998149" sldId="266"/>
        </pc:sldMkLst>
        <pc:spChg chg="mod">
          <ac:chgData name="Alder  Joel" userId="cb060085-3866-4497-bda6-e6b2f137edc7" providerId="ADAL" clId="{1C4FBEE4-B124-4E07-A122-DB67544D6F24}" dt="2023-03-09T17:21:03.435" v="1240" actId="207"/>
          <ac:spMkLst>
            <pc:docMk/>
            <pc:sldMk cId="228998149" sldId="266"/>
            <ac:spMk id="3" creationId="{8F10A47E-C824-E678-D87E-26D3D0389781}"/>
          </ac:spMkLst>
        </pc:spChg>
      </pc:sldChg>
      <pc:sldChg chg="modSp new mod ord modShow">
        <pc:chgData name="Alder  Joel" userId="cb060085-3866-4497-bda6-e6b2f137edc7" providerId="ADAL" clId="{1C4FBEE4-B124-4E07-A122-DB67544D6F24}" dt="2023-03-13T20:25:18.254" v="1870"/>
        <pc:sldMkLst>
          <pc:docMk/>
          <pc:sldMk cId="1307680549" sldId="267"/>
        </pc:sldMkLst>
        <pc:spChg chg="mod">
          <ac:chgData name="Alder  Joel" userId="cb060085-3866-4497-bda6-e6b2f137edc7" providerId="ADAL" clId="{1C4FBEE4-B124-4E07-A122-DB67544D6F24}" dt="2023-03-09T17:21:58.324" v="1293" actId="207"/>
          <ac:spMkLst>
            <pc:docMk/>
            <pc:sldMk cId="1307680549" sldId="267"/>
            <ac:spMk id="3" creationId="{DE813A74-F099-D924-B31E-557C7B86BF40}"/>
          </ac:spMkLst>
        </pc:spChg>
      </pc:sldChg>
      <pc:sldChg chg="modSp mod">
        <pc:chgData name="Alder  Joel" userId="cb060085-3866-4497-bda6-e6b2f137edc7" providerId="ADAL" clId="{1C4FBEE4-B124-4E07-A122-DB67544D6F24}" dt="2023-03-13T19:54:27.496" v="1616" actId="1035"/>
        <pc:sldMkLst>
          <pc:docMk/>
          <pc:sldMk cId="984414657" sldId="269"/>
        </pc:sldMkLst>
        <pc:graphicFrameChg chg="mod">
          <ac:chgData name="Alder  Joel" userId="cb060085-3866-4497-bda6-e6b2f137edc7" providerId="ADAL" clId="{1C4FBEE4-B124-4E07-A122-DB67544D6F24}" dt="2023-03-13T19:54:27.496" v="1616" actId="1035"/>
          <ac:graphicFrameMkLst>
            <pc:docMk/>
            <pc:sldMk cId="984414657" sldId="269"/>
            <ac:graphicFrameMk id="5" creationId="{70EFABCF-FB1C-4EDA-33DB-5F1BBE4EE320}"/>
          </ac:graphicFrameMkLst>
        </pc:graphicFrameChg>
      </pc:sldChg>
      <pc:sldChg chg="ord">
        <pc:chgData name="Alder  Joel" userId="cb060085-3866-4497-bda6-e6b2f137edc7" providerId="ADAL" clId="{1C4FBEE4-B124-4E07-A122-DB67544D6F24}" dt="2023-03-13T20:20:28.431" v="1861"/>
        <pc:sldMkLst>
          <pc:docMk/>
          <pc:sldMk cId="466287766" sldId="274"/>
        </pc:sldMkLst>
      </pc:sldChg>
      <pc:sldChg chg="del">
        <pc:chgData name="Alder  Joel" userId="cb060085-3866-4497-bda6-e6b2f137edc7" providerId="ADAL" clId="{1C4FBEE4-B124-4E07-A122-DB67544D6F24}" dt="2023-03-13T20:20:37.680" v="1862" actId="2696"/>
        <pc:sldMkLst>
          <pc:docMk/>
          <pc:sldMk cId="3636882131" sldId="275"/>
        </pc:sldMkLst>
      </pc:sldChg>
      <pc:sldChg chg="mod ord modShow">
        <pc:chgData name="Alder  Joel" userId="cb060085-3866-4497-bda6-e6b2f137edc7" providerId="ADAL" clId="{1C4FBEE4-B124-4E07-A122-DB67544D6F24}" dt="2023-03-13T20:22:05.891" v="1867" actId="729"/>
        <pc:sldMkLst>
          <pc:docMk/>
          <pc:sldMk cId="3550142464" sldId="276"/>
        </pc:sldMkLst>
      </pc:sldChg>
      <pc:sldChg chg="modSp new mod ord">
        <pc:chgData name="Alder  Joel" userId="cb060085-3866-4497-bda6-e6b2f137edc7" providerId="ADAL" clId="{1C4FBEE4-B124-4E07-A122-DB67544D6F24}" dt="2023-03-13T19:50:01.931" v="1612"/>
        <pc:sldMkLst>
          <pc:docMk/>
          <pc:sldMk cId="1455916096" sldId="277"/>
        </pc:sldMkLst>
        <pc:spChg chg="mod">
          <ac:chgData name="Alder  Joel" userId="cb060085-3866-4497-bda6-e6b2f137edc7" providerId="ADAL" clId="{1C4FBEE4-B124-4E07-A122-DB67544D6F24}" dt="2023-03-13T19:48:46.484" v="1331" actId="20577"/>
          <ac:spMkLst>
            <pc:docMk/>
            <pc:sldMk cId="1455916096" sldId="277"/>
            <ac:spMk id="2" creationId="{622B7702-234E-DBC8-17B5-79DD278D5771}"/>
          </ac:spMkLst>
        </pc:spChg>
        <pc:spChg chg="mod">
          <ac:chgData name="Alder  Joel" userId="cb060085-3866-4497-bda6-e6b2f137edc7" providerId="ADAL" clId="{1C4FBEE4-B124-4E07-A122-DB67544D6F24}" dt="2023-03-13T19:49:58.865" v="1610" actId="20577"/>
          <ac:spMkLst>
            <pc:docMk/>
            <pc:sldMk cId="1455916096" sldId="277"/>
            <ac:spMk id="3" creationId="{F2B910E9-AE0B-764B-FBC6-6FEE8507BC74}"/>
          </ac:spMkLst>
        </pc:spChg>
      </pc:sldChg>
      <pc:sldChg chg="addSp modSp new mod">
        <pc:chgData name="Alder  Joel" userId="cb060085-3866-4497-bda6-e6b2f137edc7" providerId="ADAL" clId="{1C4FBEE4-B124-4E07-A122-DB67544D6F24}" dt="2023-03-13T19:57:11.601" v="1633" actId="20577"/>
        <pc:sldMkLst>
          <pc:docMk/>
          <pc:sldMk cId="2841296323" sldId="278"/>
        </pc:sldMkLst>
        <pc:spChg chg="add mod">
          <ac:chgData name="Alder  Joel" userId="cb060085-3866-4497-bda6-e6b2f137edc7" providerId="ADAL" clId="{1C4FBEE4-B124-4E07-A122-DB67544D6F24}" dt="2023-03-13T19:57:11.601" v="1633" actId="20577"/>
          <ac:spMkLst>
            <pc:docMk/>
            <pc:sldMk cId="2841296323" sldId="278"/>
            <ac:spMk id="4" creationId="{0E1A0B0E-C48D-F3E9-BDC1-54261EB1134F}"/>
          </ac:spMkLst>
        </pc:spChg>
        <pc:picChg chg="add mod">
          <ac:chgData name="Alder  Joel" userId="cb060085-3866-4497-bda6-e6b2f137edc7" providerId="ADAL" clId="{1C4FBEE4-B124-4E07-A122-DB67544D6F24}" dt="2023-03-13T19:56:59.230" v="1620" actId="1076"/>
          <ac:picMkLst>
            <pc:docMk/>
            <pc:sldMk cId="2841296323" sldId="278"/>
            <ac:picMk id="3" creationId="{4B65D7AC-BC18-A5E5-4C64-37CFDCEFF451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3T20:14:27.724" v="1804" actId="20577"/>
        <pc:sldMkLst>
          <pc:docMk/>
          <pc:sldMk cId="393323931" sldId="279"/>
        </pc:sldMkLst>
        <pc:spChg chg="mod">
          <ac:chgData name="Alder  Joel" userId="cb060085-3866-4497-bda6-e6b2f137edc7" providerId="ADAL" clId="{1C4FBEE4-B124-4E07-A122-DB67544D6F24}" dt="2023-03-13T20:10:55.318" v="1680" actId="20577"/>
          <ac:spMkLst>
            <pc:docMk/>
            <pc:sldMk cId="393323931" sldId="279"/>
            <ac:spMk id="2" creationId="{545C04A8-A840-EEFF-9EB9-7FFB990EBA62}"/>
          </ac:spMkLst>
        </pc:spChg>
        <pc:spChg chg="mod">
          <ac:chgData name="Alder  Joel" userId="cb060085-3866-4497-bda6-e6b2f137edc7" providerId="ADAL" clId="{1C4FBEE4-B124-4E07-A122-DB67544D6F24}" dt="2023-03-13T20:11:25.838" v="1705" actId="20577"/>
          <ac:spMkLst>
            <pc:docMk/>
            <pc:sldMk cId="393323931" sldId="279"/>
            <ac:spMk id="3" creationId="{A641DEB4-DF76-08D7-A3D3-F3F0C69DA1D7}"/>
          </ac:spMkLst>
        </pc:spChg>
        <pc:graphicFrameChg chg="modGraphic">
          <ac:chgData name="Alder  Joel" userId="cb060085-3866-4497-bda6-e6b2f137edc7" providerId="ADAL" clId="{1C4FBEE4-B124-4E07-A122-DB67544D6F24}" dt="2023-03-13T20:14:27.724" v="1804" actId="20577"/>
          <ac:graphicFrameMkLst>
            <pc:docMk/>
            <pc:sldMk cId="393323931" sldId="279"/>
            <ac:graphicFrameMk id="6" creationId="{324AFEAB-9EC1-9013-6AB3-73D6F9D2DD38}"/>
          </ac:graphicFrameMkLst>
        </pc:graphicFrameChg>
        <pc:picChg chg="del">
          <ac:chgData name="Alder  Joel" userId="cb060085-3866-4497-bda6-e6b2f137edc7" providerId="ADAL" clId="{1C4FBEE4-B124-4E07-A122-DB67544D6F24}" dt="2023-03-13T20:10:56.711" v="1681" actId="478"/>
          <ac:picMkLst>
            <pc:docMk/>
            <pc:sldMk cId="393323931" sldId="279"/>
            <ac:picMk id="4" creationId="{B1BFC0CE-B1BC-5A36-4B63-883B29AB1DD3}"/>
          </ac:picMkLst>
        </pc:picChg>
        <pc:picChg chg="add mod">
          <ac:chgData name="Alder  Joel" userId="cb060085-3866-4497-bda6-e6b2f137edc7" providerId="ADAL" clId="{1C4FBEE4-B124-4E07-A122-DB67544D6F24}" dt="2023-03-13T20:11:10.518" v="1685" actId="1076"/>
          <ac:picMkLst>
            <pc:docMk/>
            <pc:sldMk cId="393323931" sldId="279"/>
            <ac:picMk id="7" creationId="{5FD119A4-504C-0F52-124D-CBCD2237E17C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3T20:18:38.888" v="1858" actId="1035"/>
        <pc:sldMkLst>
          <pc:docMk/>
          <pc:sldMk cId="1552339136" sldId="280"/>
        </pc:sldMkLst>
        <pc:graphicFrameChg chg="del">
          <ac:chgData name="Alder  Joel" userId="cb060085-3866-4497-bda6-e6b2f137edc7" providerId="ADAL" clId="{1C4FBEE4-B124-4E07-A122-DB67544D6F24}" dt="2023-03-13T20:14:46.100" v="1808" actId="478"/>
          <ac:graphicFrameMkLst>
            <pc:docMk/>
            <pc:sldMk cId="1552339136" sldId="280"/>
            <ac:graphicFrameMk id="14" creationId="{84F29E90-6221-7C54-35B8-41F38B49DD59}"/>
          </ac:graphicFrameMkLst>
        </pc:graphicFrameChg>
        <pc:picChg chg="add mod">
          <ac:chgData name="Alder  Joel" userId="cb060085-3866-4497-bda6-e6b2f137edc7" providerId="ADAL" clId="{1C4FBEE4-B124-4E07-A122-DB67544D6F24}" dt="2023-03-13T20:15:40.955" v="1817" actId="1076"/>
          <ac:picMkLst>
            <pc:docMk/>
            <pc:sldMk cId="1552339136" sldId="280"/>
            <ac:picMk id="4" creationId="{EFE70FAE-6298-A58A-CD01-CDB9FF237EDE}"/>
          </ac:picMkLst>
        </pc:picChg>
        <pc:picChg chg="del">
          <ac:chgData name="Alder  Joel" userId="cb060085-3866-4497-bda6-e6b2f137edc7" providerId="ADAL" clId="{1C4FBEE4-B124-4E07-A122-DB67544D6F24}" dt="2023-03-13T20:15:27.283" v="1809" actId="478"/>
          <ac:picMkLst>
            <pc:docMk/>
            <pc:sldMk cId="1552339136" sldId="280"/>
            <ac:picMk id="6" creationId="{15DDC32B-094D-7BAE-89BA-7FC434A63E16}"/>
          </ac:picMkLst>
        </pc:picChg>
        <pc:picChg chg="add mod">
          <ac:chgData name="Alder  Joel" userId="cb060085-3866-4497-bda6-e6b2f137edc7" providerId="ADAL" clId="{1C4FBEE4-B124-4E07-A122-DB67544D6F24}" dt="2023-03-13T20:18:38.888" v="1858" actId="1035"/>
          <ac:picMkLst>
            <pc:docMk/>
            <pc:sldMk cId="1552339136" sldId="280"/>
            <ac:picMk id="7" creationId="{183F4A7B-C299-FC1E-754B-6D74408BD0C0}"/>
          </ac:picMkLst>
        </pc:picChg>
        <pc:picChg chg="del">
          <ac:chgData name="Alder  Joel" userId="cb060085-3866-4497-bda6-e6b2f137edc7" providerId="ADAL" clId="{1C4FBEE4-B124-4E07-A122-DB67544D6F24}" dt="2023-03-13T20:15:28.744" v="1810" actId="478"/>
          <ac:picMkLst>
            <pc:docMk/>
            <pc:sldMk cId="1552339136" sldId="280"/>
            <ac:picMk id="8" creationId="{ADFD5B9A-AFF6-D6F6-5E6D-F3EE5EF3D9D6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3T20:17:48.180" v="1843" actId="1076"/>
        <pc:sldMkLst>
          <pc:docMk/>
          <pc:sldMk cId="1096859911" sldId="281"/>
        </pc:sldMkLst>
        <pc:spChg chg="add del mod">
          <ac:chgData name="Alder  Joel" userId="cb060085-3866-4497-bda6-e6b2f137edc7" providerId="ADAL" clId="{1C4FBEE4-B124-4E07-A122-DB67544D6F24}" dt="2023-03-13T20:16:28.122" v="1826" actId="478"/>
          <ac:spMkLst>
            <pc:docMk/>
            <pc:sldMk cId="1096859911" sldId="281"/>
            <ac:spMk id="4" creationId="{1ECCAD8F-E387-A391-2BEB-312ECC84AF69}"/>
          </ac:spMkLst>
        </pc:spChg>
        <pc:spChg chg="add del">
          <ac:chgData name="Alder  Joel" userId="cb060085-3866-4497-bda6-e6b2f137edc7" providerId="ADAL" clId="{1C4FBEE4-B124-4E07-A122-DB67544D6F24}" dt="2023-03-13T20:16:47.824" v="1832" actId="931"/>
          <ac:spMkLst>
            <pc:docMk/>
            <pc:sldMk cId="1096859911" sldId="281"/>
            <ac:spMk id="57" creationId="{573D9D7A-64A0-04E6-9DFB-C70C008A06A8}"/>
          </ac:spMkLst>
        </pc:spChg>
        <pc:graphicFrameChg chg="del">
          <ac:chgData name="Alder  Joel" userId="cb060085-3866-4497-bda6-e6b2f137edc7" providerId="ADAL" clId="{1C4FBEE4-B124-4E07-A122-DB67544D6F24}" dt="2023-03-13T20:16:08.959" v="1821" actId="478"/>
          <ac:graphicFrameMkLst>
            <pc:docMk/>
            <pc:sldMk cId="1096859911" sldId="281"/>
            <ac:graphicFrameMk id="9" creationId="{B8460B11-67EB-F718-0F1E-2F07623DCFB7}"/>
          </ac:graphicFrameMkLst>
        </pc:graphicFrameChg>
        <pc:picChg chg="add del mod">
          <ac:chgData name="Alder  Joel" userId="cb060085-3866-4497-bda6-e6b2f137edc7" providerId="ADAL" clId="{1C4FBEE4-B124-4E07-A122-DB67544D6F24}" dt="2023-03-13T20:16:36.441" v="1831" actId="931"/>
          <ac:picMkLst>
            <pc:docMk/>
            <pc:sldMk cId="1096859911" sldId="281"/>
            <ac:picMk id="6" creationId="{84CF868D-6BDB-C5AA-054C-58485F6B9040}"/>
          </ac:picMkLst>
        </pc:picChg>
        <pc:picChg chg="del">
          <ac:chgData name="Alder  Joel" userId="cb060085-3866-4497-bda6-e6b2f137edc7" providerId="ADAL" clId="{1C4FBEE4-B124-4E07-A122-DB67544D6F24}" dt="2023-03-13T20:16:10.738" v="1822" actId="478"/>
          <ac:picMkLst>
            <pc:docMk/>
            <pc:sldMk cId="1096859911" sldId="281"/>
            <ac:picMk id="7" creationId="{F8B1CD98-E715-9510-6C6F-D2F679479056}"/>
          </ac:picMkLst>
        </pc:picChg>
        <pc:picChg chg="del">
          <ac:chgData name="Alder  Joel" userId="cb060085-3866-4497-bda6-e6b2f137edc7" providerId="ADAL" clId="{1C4FBEE4-B124-4E07-A122-DB67544D6F24}" dt="2023-03-13T20:16:11.510" v="1823" actId="478"/>
          <ac:picMkLst>
            <pc:docMk/>
            <pc:sldMk cId="1096859911" sldId="281"/>
            <ac:picMk id="8" creationId="{A50BA113-A14B-911B-F605-F6CC931C1805}"/>
          </ac:picMkLst>
        </pc:picChg>
        <pc:picChg chg="add mod">
          <ac:chgData name="Alder  Joel" userId="cb060085-3866-4497-bda6-e6b2f137edc7" providerId="ADAL" clId="{1C4FBEE4-B124-4E07-A122-DB67544D6F24}" dt="2023-03-13T20:16:54.962" v="1836" actId="14100"/>
          <ac:picMkLst>
            <pc:docMk/>
            <pc:sldMk cId="1096859911" sldId="281"/>
            <ac:picMk id="11" creationId="{4481BB26-CCC0-5C02-8BBD-5AF75E010BC9}"/>
          </ac:picMkLst>
        </pc:picChg>
        <pc:picChg chg="add mod">
          <ac:chgData name="Alder  Joel" userId="cb060085-3866-4497-bda6-e6b2f137edc7" providerId="ADAL" clId="{1C4FBEE4-B124-4E07-A122-DB67544D6F24}" dt="2023-03-13T20:17:48.180" v="1843" actId="1076"/>
          <ac:picMkLst>
            <pc:docMk/>
            <pc:sldMk cId="1096859911" sldId="281"/>
            <ac:picMk id="13" creationId="{6FD8EFA3-AB16-07BF-BCA6-B8776552675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8DBD5-62B6-4D34-903B-FFEF3E7F69E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34327C1-5595-4627-A626-CA8410340F9F}">
      <dgm:prSet phldrT="[Text]" custT="1"/>
      <dgm:spPr/>
      <dgm:t>
        <a:bodyPr/>
        <a:lstStyle/>
        <a:p>
          <a:r>
            <a:rPr lang="de-CH" sz="2400" dirty="0"/>
            <a:t>Classification</a:t>
          </a:r>
        </a:p>
      </dgm:t>
    </dgm:pt>
    <dgm:pt modelId="{EBB881E7-A7A2-42A8-A2AF-051CAFEEC92B}" type="parTrans" cxnId="{9AF55C53-9418-44C0-ABC7-13C7A14EE6CD}">
      <dgm:prSet/>
      <dgm:spPr/>
      <dgm:t>
        <a:bodyPr/>
        <a:lstStyle/>
        <a:p>
          <a:endParaRPr lang="de-CH"/>
        </a:p>
      </dgm:t>
    </dgm:pt>
    <dgm:pt modelId="{64B93E24-F465-413D-8EED-97BB96CE29EB}" type="sibTrans" cxnId="{9AF55C53-9418-44C0-ABC7-13C7A14EE6CD}">
      <dgm:prSet/>
      <dgm:spPr/>
      <dgm:t>
        <a:bodyPr/>
        <a:lstStyle/>
        <a:p>
          <a:endParaRPr lang="de-CH"/>
        </a:p>
      </dgm:t>
    </dgm:pt>
    <dgm:pt modelId="{E03078DF-B71C-4A73-BAFC-82D879FA13E0}">
      <dgm:prSet phldrT="[Text]" custT="1"/>
      <dgm:spPr/>
      <dgm:t>
        <a:bodyPr/>
        <a:lstStyle/>
        <a:p>
          <a:r>
            <a:rPr lang="de-CH" sz="2400" dirty="0" err="1"/>
            <a:t>Logistic</a:t>
          </a:r>
          <a:r>
            <a:rPr lang="de-CH" sz="2400" dirty="0"/>
            <a:t> Regression</a:t>
          </a:r>
        </a:p>
      </dgm:t>
    </dgm:pt>
    <dgm:pt modelId="{40D9C296-8EB6-41EE-BA8B-FEC6226857A7}" type="parTrans" cxnId="{6FDAC8B0-46AC-4E59-8D0A-16CDC15BE6EA}">
      <dgm:prSet/>
      <dgm:spPr/>
      <dgm:t>
        <a:bodyPr/>
        <a:lstStyle/>
        <a:p>
          <a:endParaRPr lang="de-CH"/>
        </a:p>
      </dgm:t>
    </dgm:pt>
    <dgm:pt modelId="{EFBC3EAB-DF18-42B9-89D0-8A4AE78AF35F}" type="sibTrans" cxnId="{6FDAC8B0-46AC-4E59-8D0A-16CDC15BE6EA}">
      <dgm:prSet/>
      <dgm:spPr/>
      <dgm:t>
        <a:bodyPr/>
        <a:lstStyle/>
        <a:p>
          <a:endParaRPr lang="de-CH"/>
        </a:p>
      </dgm:t>
    </dgm:pt>
    <dgm:pt modelId="{CCE5DF39-4063-43CB-8E2D-2F333B00F099}">
      <dgm:prSet phldrT="[Text]" custT="1"/>
      <dgm:spPr/>
      <dgm:t>
        <a:bodyPr/>
        <a:lstStyle/>
        <a:p>
          <a:r>
            <a:rPr lang="de-CH" sz="2400" dirty="0" err="1"/>
            <a:t>Trees</a:t>
          </a:r>
          <a:r>
            <a:rPr lang="de-CH" sz="2400" dirty="0"/>
            <a:t> &amp; Random Forest</a:t>
          </a:r>
        </a:p>
      </dgm:t>
    </dgm:pt>
    <dgm:pt modelId="{1FED6740-F390-408F-8525-929E795B4CD4}" type="parTrans" cxnId="{8935CAA7-7728-48F8-83C6-807F2DBF3AED}">
      <dgm:prSet/>
      <dgm:spPr/>
      <dgm:t>
        <a:bodyPr/>
        <a:lstStyle/>
        <a:p>
          <a:endParaRPr lang="de-CH"/>
        </a:p>
      </dgm:t>
    </dgm:pt>
    <dgm:pt modelId="{3ECBAEA7-B237-41F5-83B6-FA8FC33F73BA}" type="sibTrans" cxnId="{8935CAA7-7728-48F8-83C6-807F2DBF3AED}">
      <dgm:prSet/>
      <dgm:spPr/>
      <dgm:t>
        <a:bodyPr/>
        <a:lstStyle/>
        <a:p>
          <a:endParaRPr lang="de-CH"/>
        </a:p>
      </dgm:t>
    </dgm:pt>
    <dgm:pt modelId="{2058616E-6A17-4B56-B540-151CDFA3A409}" type="pres">
      <dgm:prSet presAssocID="{E5D8DBD5-62B6-4D34-903B-FFEF3E7F69E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3B99FC-924B-4970-8835-03EE4EC38344}" type="pres">
      <dgm:prSet presAssocID="{A34327C1-5595-4627-A626-CA8410340F9F}" presName="hierRoot1" presStyleCnt="0">
        <dgm:presLayoutVars>
          <dgm:hierBranch val="init"/>
        </dgm:presLayoutVars>
      </dgm:prSet>
      <dgm:spPr/>
    </dgm:pt>
    <dgm:pt modelId="{E12A96A4-75E9-4265-81F6-876D48A762C7}" type="pres">
      <dgm:prSet presAssocID="{A34327C1-5595-4627-A626-CA8410340F9F}" presName="rootComposite1" presStyleCnt="0"/>
      <dgm:spPr/>
    </dgm:pt>
    <dgm:pt modelId="{E1657849-07A5-4DD7-AE47-2B554042E2C4}" type="pres">
      <dgm:prSet presAssocID="{A34327C1-5595-4627-A626-CA8410340F9F}" presName="rootText1" presStyleLbl="alignAcc1" presStyleIdx="0" presStyleCnt="0">
        <dgm:presLayoutVars>
          <dgm:chPref val="3"/>
        </dgm:presLayoutVars>
      </dgm:prSet>
      <dgm:spPr/>
    </dgm:pt>
    <dgm:pt modelId="{B4590F5F-AEAF-4241-8AA5-EEA5B454F1EA}" type="pres">
      <dgm:prSet presAssocID="{A34327C1-5595-4627-A626-CA8410340F9F}" presName="topArc1" presStyleLbl="parChTrans1D1" presStyleIdx="0" presStyleCnt="6"/>
      <dgm:spPr/>
    </dgm:pt>
    <dgm:pt modelId="{21EEBFFD-9DC1-4A77-BE91-0EB28F4558A8}" type="pres">
      <dgm:prSet presAssocID="{A34327C1-5595-4627-A626-CA8410340F9F}" presName="bottomArc1" presStyleLbl="parChTrans1D1" presStyleIdx="1" presStyleCnt="6"/>
      <dgm:spPr/>
    </dgm:pt>
    <dgm:pt modelId="{14CE5719-4A50-49C4-825D-2045FCE6E8AA}" type="pres">
      <dgm:prSet presAssocID="{A34327C1-5595-4627-A626-CA8410340F9F}" presName="topConnNode1" presStyleLbl="node1" presStyleIdx="0" presStyleCnt="0"/>
      <dgm:spPr/>
    </dgm:pt>
    <dgm:pt modelId="{B601257B-95F3-4217-8EE9-097FEA196691}" type="pres">
      <dgm:prSet presAssocID="{A34327C1-5595-4627-A626-CA8410340F9F}" presName="hierChild2" presStyleCnt="0"/>
      <dgm:spPr/>
    </dgm:pt>
    <dgm:pt modelId="{15D7F585-2F4E-4FE0-A390-A8E87AAE6329}" type="pres">
      <dgm:prSet presAssocID="{40D9C296-8EB6-41EE-BA8B-FEC6226857A7}" presName="Name28" presStyleLbl="parChTrans1D2" presStyleIdx="0" presStyleCnt="2"/>
      <dgm:spPr/>
    </dgm:pt>
    <dgm:pt modelId="{074692A4-B869-4A0E-B1A7-043DD8699F46}" type="pres">
      <dgm:prSet presAssocID="{E03078DF-B71C-4A73-BAFC-82D879FA13E0}" presName="hierRoot2" presStyleCnt="0">
        <dgm:presLayoutVars>
          <dgm:hierBranch val="init"/>
        </dgm:presLayoutVars>
      </dgm:prSet>
      <dgm:spPr/>
    </dgm:pt>
    <dgm:pt modelId="{CF4DD7C4-E3F4-4111-BE90-AAF636152DA4}" type="pres">
      <dgm:prSet presAssocID="{E03078DF-B71C-4A73-BAFC-82D879FA13E0}" presName="rootComposite2" presStyleCnt="0"/>
      <dgm:spPr/>
    </dgm:pt>
    <dgm:pt modelId="{58EB169A-8AC7-4C8F-B7F9-8A1781E6F427}" type="pres">
      <dgm:prSet presAssocID="{E03078DF-B71C-4A73-BAFC-82D879FA13E0}" presName="rootText2" presStyleLbl="alignAcc1" presStyleIdx="0" presStyleCnt="0">
        <dgm:presLayoutVars>
          <dgm:chPref val="3"/>
        </dgm:presLayoutVars>
      </dgm:prSet>
      <dgm:spPr/>
    </dgm:pt>
    <dgm:pt modelId="{AD689C84-6C79-4D26-83F4-D715E085466C}" type="pres">
      <dgm:prSet presAssocID="{E03078DF-B71C-4A73-BAFC-82D879FA13E0}" presName="topArc2" presStyleLbl="parChTrans1D1" presStyleIdx="2" presStyleCnt="6"/>
      <dgm:spPr/>
    </dgm:pt>
    <dgm:pt modelId="{3C8B4EF1-4B5F-4C98-9625-B786E15AC930}" type="pres">
      <dgm:prSet presAssocID="{E03078DF-B71C-4A73-BAFC-82D879FA13E0}" presName="bottomArc2" presStyleLbl="parChTrans1D1" presStyleIdx="3" presStyleCnt="6"/>
      <dgm:spPr/>
    </dgm:pt>
    <dgm:pt modelId="{7C7C0320-B768-45B0-9BCD-9F9B7C4A8FEE}" type="pres">
      <dgm:prSet presAssocID="{E03078DF-B71C-4A73-BAFC-82D879FA13E0}" presName="topConnNode2" presStyleLbl="node2" presStyleIdx="0" presStyleCnt="0"/>
      <dgm:spPr/>
    </dgm:pt>
    <dgm:pt modelId="{00B8CB78-CAA6-499C-ACDA-179ED67FAF85}" type="pres">
      <dgm:prSet presAssocID="{E03078DF-B71C-4A73-BAFC-82D879FA13E0}" presName="hierChild4" presStyleCnt="0"/>
      <dgm:spPr/>
    </dgm:pt>
    <dgm:pt modelId="{D48685BB-C2A5-4BA9-819B-6E3B8C778ED6}" type="pres">
      <dgm:prSet presAssocID="{E03078DF-B71C-4A73-BAFC-82D879FA13E0}" presName="hierChild5" presStyleCnt="0"/>
      <dgm:spPr/>
    </dgm:pt>
    <dgm:pt modelId="{AF12C4EA-B71F-4D95-A24A-B4357028C4F8}" type="pres">
      <dgm:prSet presAssocID="{1FED6740-F390-408F-8525-929E795B4CD4}" presName="Name28" presStyleLbl="parChTrans1D2" presStyleIdx="1" presStyleCnt="2"/>
      <dgm:spPr/>
    </dgm:pt>
    <dgm:pt modelId="{DABCCF3A-1E5A-4FAF-89AC-80F3D611A2E0}" type="pres">
      <dgm:prSet presAssocID="{CCE5DF39-4063-43CB-8E2D-2F333B00F099}" presName="hierRoot2" presStyleCnt="0">
        <dgm:presLayoutVars>
          <dgm:hierBranch val="init"/>
        </dgm:presLayoutVars>
      </dgm:prSet>
      <dgm:spPr/>
    </dgm:pt>
    <dgm:pt modelId="{C026D9D7-067A-4338-B99F-39AC1E942B41}" type="pres">
      <dgm:prSet presAssocID="{CCE5DF39-4063-43CB-8E2D-2F333B00F099}" presName="rootComposite2" presStyleCnt="0"/>
      <dgm:spPr/>
    </dgm:pt>
    <dgm:pt modelId="{D3625FBB-95B3-487E-9A1E-BE68D5990220}" type="pres">
      <dgm:prSet presAssocID="{CCE5DF39-4063-43CB-8E2D-2F333B00F099}" presName="rootText2" presStyleLbl="alignAcc1" presStyleIdx="0" presStyleCnt="0">
        <dgm:presLayoutVars>
          <dgm:chPref val="3"/>
        </dgm:presLayoutVars>
      </dgm:prSet>
      <dgm:spPr/>
    </dgm:pt>
    <dgm:pt modelId="{D77B7E4B-6C7C-4E40-8256-9A4C5AFB489E}" type="pres">
      <dgm:prSet presAssocID="{CCE5DF39-4063-43CB-8E2D-2F333B00F099}" presName="topArc2" presStyleLbl="parChTrans1D1" presStyleIdx="4" presStyleCnt="6"/>
      <dgm:spPr/>
    </dgm:pt>
    <dgm:pt modelId="{F6AC0818-E7D4-4078-8D26-70DD4DC01274}" type="pres">
      <dgm:prSet presAssocID="{CCE5DF39-4063-43CB-8E2D-2F333B00F099}" presName="bottomArc2" presStyleLbl="parChTrans1D1" presStyleIdx="5" presStyleCnt="6"/>
      <dgm:spPr/>
    </dgm:pt>
    <dgm:pt modelId="{1AB1BC78-5C2F-422C-BE43-440FE7B5E469}" type="pres">
      <dgm:prSet presAssocID="{CCE5DF39-4063-43CB-8E2D-2F333B00F099}" presName="topConnNode2" presStyleLbl="node2" presStyleIdx="0" presStyleCnt="0"/>
      <dgm:spPr/>
    </dgm:pt>
    <dgm:pt modelId="{599765DA-F7A4-46D1-82B0-F590F68359E8}" type="pres">
      <dgm:prSet presAssocID="{CCE5DF39-4063-43CB-8E2D-2F333B00F099}" presName="hierChild4" presStyleCnt="0"/>
      <dgm:spPr/>
    </dgm:pt>
    <dgm:pt modelId="{65EB0DE1-CD9B-482D-8D4C-05B8E325E2CC}" type="pres">
      <dgm:prSet presAssocID="{CCE5DF39-4063-43CB-8E2D-2F333B00F099}" presName="hierChild5" presStyleCnt="0"/>
      <dgm:spPr/>
    </dgm:pt>
    <dgm:pt modelId="{6181765A-7813-428D-B85B-091D1BE985D7}" type="pres">
      <dgm:prSet presAssocID="{A34327C1-5595-4627-A626-CA8410340F9F}" presName="hierChild3" presStyleCnt="0"/>
      <dgm:spPr/>
    </dgm:pt>
  </dgm:ptLst>
  <dgm:cxnLst>
    <dgm:cxn modelId="{4D461D0F-352A-4D7F-A56B-DE1177055427}" type="presOf" srcId="{A34327C1-5595-4627-A626-CA8410340F9F}" destId="{14CE5719-4A50-49C4-825D-2045FCE6E8AA}" srcOrd="1" destOrd="0" presId="urn:microsoft.com/office/officeart/2008/layout/HalfCircleOrganizationChart"/>
    <dgm:cxn modelId="{262FA067-77EA-4D9C-A4CD-D6051B5C8EFA}" type="presOf" srcId="{CCE5DF39-4063-43CB-8E2D-2F333B00F099}" destId="{D3625FBB-95B3-487E-9A1E-BE68D5990220}" srcOrd="0" destOrd="0" presId="urn:microsoft.com/office/officeart/2008/layout/HalfCircleOrganizationChart"/>
    <dgm:cxn modelId="{9AF55C53-9418-44C0-ABC7-13C7A14EE6CD}" srcId="{E5D8DBD5-62B6-4D34-903B-FFEF3E7F69E3}" destId="{A34327C1-5595-4627-A626-CA8410340F9F}" srcOrd="0" destOrd="0" parTransId="{EBB881E7-A7A2-42A8-A2AF-051CAFEEC92B}" sibTransId="{64B93E24-F465-413D-8EED-97BB96CE29EB}"/>
    <dgm:cxn modelId="{41C76C76-E14C-4898-A945-5CEEE4092D5C}" type="presOf" srcId="{CCE5DF39-4063-43CB-8E2D-2F333B00F099}" destId="{1AB1BC78-5C2F-422C-BE43-440FE7B5E469}" srcOrd="1" destOrd="0" presId="urn:microsoft.com/office/officeart/2008/layout/HalfCircleOrganizationChart"/>
    <dgm:cxn modelId="{4C424B8C-23C9-420D-939C-86ADA682D785}" type="presOf" srcId="{E5D8DBD5-62B6-4D34-903B-FFEF3E7F69E3}" destId="{2058616E-6A17-4B56-B540-151CDFA3A409}" srcOrd="0" destOrd="0" presId="urn:microsoft.com/office/officeart/2008/layout/HalfCircleOrganizationChart"/>
    <dgm:cxn modelId="{8935CAA7-7728-48F8-83C6-807F2DBF3AED}" srcId="{A34327C1-5595-4627-A626-CA8410340F9F}" destId="{CCE5DF39-4063-43CB-8E2D-2F333B00F099}" srcOrd="1" destOrd="0" parTransId="{1FED6740-F390-408F-8525-929E795B4CD4}" sibTransId="{3ECBAEA7-B237-41F5-83B6-FA8FC33F73BA}"/>
    <dgm:cxn modelId="{6FDAC8B0-46AC-4E59-8D0A-16CDC15BE6EA}" srcId="{A34327C1-5595-4627-A626-CA8410340F9F}" destId="{E03078DF-B71C-4A73-BAFC-82D879FA13E0}" srcOrd="0" destOrd="0" parTransId="{40D9C296-8EB6-41EE-BA8B-FEC6226857A7}" sibTransId="{EFBC3EAB-DF18-42B9-89D0-8A4AE78AF35F}"/>
    <dgm:cxn modelId="{2FD63FDF-36AA-4BF2-B976-F1CCA2A636F3}" type="presOf" srcId="{E03078DF-B71C-4A73-BAFC-82D879FA13E0}" destId="{58EB169A-8AC7-4C8F-B7F9-8A1781E6F427}" srcOrd="0" destOrd="0" presId="urn:microsoft.com/office/officeart/2008/layout/HalfCircleOrganizationChart"/>
    <dgm:cxn modelId="{D78E70E5-D4B5-456B-935F-B7DFD8053423}" type="presOf" srcId="{E03078DF-B71C-4A73-BAFC-82D879FA13E0}" destId="{7C7C0320-B768-45B0-9BCD-9F9B7C4A8FEE}" srcOrd="1" destOrd="0" presId="urn:microsoft.com/office/officeart/2008/layout/HalfCircleOrganizationChart"/>
    <dgm:cxn modelId="{94AB6AED-2986-48C2-B8B8-2A16EE09A2D7}" type="presOf" srcId="{1FED6740-F390-408F-8525-929E795B4CD4}" destId="{AF12C4EA-B71F-4D95-A24A-B4357028C4F8}" srcOrd="0" destOrd="0" presId="urn:microsoft.com/office/officeart/2008/layout/HalfCircleOrganizationChart"/>
    <dgm:cxn modelId="{1EE6AFF1-5F87-4652-B0D4-5AE6B05D4B6F}" type="presOf" srcId="{40D9C296-8EB6-41EE-BA8B-FEC6226857A7}" destId="{15D7F585-2F4E-4FE0-A390-A8E87AAE6329}" srcOrd="0" destOrd="0" presId="urn:microsoft.com/office/officeart/2008/layout/HalfCircleOrganizationChart"/>
    <dgm:cxn modelId="{63A8EBF8-A87F-4636-AB03-529969BDA9EA}" type="presOf" srcId="{A34327C1-5595-4627-A626-CA8410340F9F}" destId="{E1657849-07A5-4DD7-AE47-2B554042E2C4}" srcOrd="0" destOrd="0" presId="urn:microsoft.com/office/officeart/2008/layout/HalfCircleOrganizationChart"/>
    <dgm:cxn modelId="{6FE344E4-3104-49B2-8C5C-3FECE9141592}" type="presParOf" srcId="{2058616E-6A17-4B56-B540-151CDFA3A409}" destId="{3A3B99FC-924B-4970-8835-03EE4EC38344}" srcOrd="0" destOrd="0" presId="urn:microsoft.com/office/officeart/2008/layout/HalfCircleOrganizationChart"/>
    <dgm:cxn modelId="{3C490AEC-7AD4-4F42-972D-1B6338C10DD6}" type="presParOf" srcId="{3A3B99FC-924B-4970-8835-03EE4EC38344}" destId="{E12A96A4-75E9-4265-81F6-876D48A762C7}" srcOrd="0" destOrd="0" presId="urn:microsoft.com/office/officeart/2008/layout/HalfCircleOrganizationChart"/>
    <dgm:cxn modelId="{F76B4D9F-88EF-452E-BADC-BD9A4F305FAF}" type="presParOf" srcId="{E12A96A4-75E9-4265-81F6-876D48A762C7}" destId="{E1657849-07A5-4DD7-AE47-2B554042E2C4}" srcOrd="0" destOrd="0" presId="urn:microsoft.com/office/officeart/2008/layout/HalfCircleOrganizationChart"/>
    <dgm:cxn modelId="{ABEFFF39-9A9F-4A55-A0C4-F5036B677D88}" type="presParOf" srcId="{E12A96A4-75E9-4265-81F6-876D48A762C7}" destId="{B4590F5F-AEAF-4241-8AA5-EEA5B454F1EA}" srcOrd="1" destOrd="0" presId="urn:microsoft.com/office/officeart/2008/layout/HalfCircleOrganizationChart"/>
    <dgm:cxn modelId="{D1AAF709-0554-4CAA-9A7E-99DA4EB58559}" type="presParOf" srcId="{E12A96A4-75E9-4265-81F6-876D48A762C7}" destId="{21EEBFFD-9DC1-4A77-BE91-0EB28F4558A8}" srcOrd="2" destOrd="0" presId="urn:microsoft.com/office/officeart/2008/layout/HalfCircleOrganizationChart"/>
    <dgm:cxn modelId="{5EDFA367-97D5-4EAD-BCF2-DC786AFBCAF3}" type="presParOf" srcId="{E12A96A4-75E9-4265-81F6-876D48A762C7}" destId="{14CE5719-4A50-49C4-825D-2045FCE6E8AA}" srcOrd="3" destOrd="0" presId="urn:microsoft.com/office/officeart/2008/layout/HalfCircleOrganizationChart"/>
    <dgm:cxn modelId="{88CD42FB-487F-4A00-A662-EB6A007D8EF9}" type="presParOf" srcId="{3A3B99FC-924B-4970-8835-03EE4EC38344}" destId="{B601257B-95F3-4217-8EE9-097FEA196691}" srcOrd="1" destOrd="0" presId="urn:microsoft.com/office/officeart/2008/layout/HalfCircleOrganizationChart"/>
    <dgm:cxn modelId="{6FE7E645-A23F-44F0-B309-4AD6E70E80E3}" type="presParOf" srcId="{B601257B-95F3-4217-8EE9-097FEA196691}" destId="{15D7F585-2F4E-4FE0-A390-A8E87AAE6329}" srcOrd="0" destOrd="0" presId="urn:microsoft.com/office/officeart/2008/layout/HalfCircleOrganizationChart"/>
    <dgm:cxn modelId="{BD0E7A40-4CE9-4B25-953E-DE2AFF4C1659}" type="presParOf" srcId="{B601257B-95F3-4217-8EE9-097FEA196691}" destId="{074692A4-B869-4A0E-B1A7-043DD8699F46}" srcOrd="1" destOrd="0" presId="urn:microsoft.com/office/officeart/2008/layout/HalfCircleOrganizationChart"/>
    <dgm:cxn modelId="{51D9424C-A06A-40A2-A1C2-4F5C0F06372D}" type="presParOf" srcId="{074692A4-B869-4A0E-B1A7-043DD8699F46}" destId="{CF4DD7C4-E3F4-4111-BE90-AAF636152DA4}" srcOrd="0" destOrd="0" presId="urn:microsoft.com/office/officeart/2008/layout/HalfCircleOrganizationChart"/>
    <dgm:cxn modelId="{05D61069-46CB-4C51-B950-3E124D2DEE73}" type="presParOf" srcId="{CF4DD7C4-E3F4-4111-BE90-AAF636152DA4}" destId="{58EB169A-8AC7-4C8F-B7F9-8A1781E6F427}" srcOrd="0" destOrd="0" presId="urn:microsoft.com/office/officeart/2008/layout/HalfCircleOrganizationChart"/>
    <dgm:cxn modelId="{2F7FF886-A384-482D-BF85-377B45D77C61}" type="presParOf" srcId="{CF4DD7C4-E3F4-4111-BE90-AAF636152DA4}" destId="{AD689C84-6C79-4D26-83F4-D715E085466C}" srcOrd="1" destOrd="0" presId="urn:microsoft.com/office/officeart/2008/layout/HalfCircleOrganizationChart"/>
    <dgm:cxn modelId="{19C64D77-F0AE-4F51-9D16-309CBA5B33BE}" type="presParOf" srcId="{CF4DD7C4-E3F4-4111-BE90-AAF636152DA4}" destId="{3C8B4EF1-4B5F-4C98-9625-B786E15AC930}" srcOrd="2" destOrd="0" presId="urn:microsoft.com/office/officeart/2008/layout/HalfCircleOrganizationChart"/>
    <dgm:cxn modelId="{5D07969F-D348-4CA6-B29F-8392E2CA8DAB}" type="presParOf" srcId="{CF4DD7C4-E3F4-4111-BE90-AAF636152DA4}" destId="{7C7C0320-B768-45B0-9BCD-9F9B7C4A8FEE}" srcOrd="3" destOrd="0" presId="urn:microsoft.com/office/officeart/2008/layout/HalfCircleOrganizationChart"/>
    <dgm:cxn modelId="{20472F06-F570-44E0-BF00-6BA652637AC5}" type="presParOf" srcId="{074692A4-B869-4A0E-B1A7-043DD8699F46}" destId="{00B8CB78-CAA6-499C-ACDA-179ED67FAF85}" srcOrd="1" destOrd="0" presId="urn:microsoft.com/office/officeart/2008/layout/HalfCircleOrganizationChart"/>
    <dgm:cxn modelId="{6CC9F4FD-6640-4261-B8C3-FD9A0F8F3392}" type="presParOf" srcId="{074692A4-B869-4A0E-B1A7-043DD8699F46}" destId="{D48685BB-C2A5-4BA9-819B-6E3B8C778ED6}" srcOrd="2" destOrd="0" presId="urn:microsoft.com/office/officeart/2008/layout/HalfCircleOrganizationChart"/>
    <dgm:cxn modelId="{9E7875DB-B3DF-4DA0-B5C8-2A628AC89C9D}" type="presParOf" srcId="{B601257B-95F3-4217-8EE9-097FEA196691}" destId="{AF12C4EA-B71F-4D95-A24A-B4357028C4F8}" srcOrd="2" destOrd="0" presId="urn:microsoft.com/office/officeart/2008/layout/HalfCircleOrganizationChart"/>
    <dgm:cxn modelId="{7E9A4B94-F6B3-458B-8CD2-641B970F08D4}" type="presParOf" srcId="{B601257B-95F3-4217-8EE9-097FEA196691}" destId="{DABCCF3A-1E5A-4FAF-89AC-80F3D611A2E0}" srcOrd="3" destOrd="0" presId="urn:microsoft.com/office/officeart/2008/layout/HalfCircleOrganizationChart"/>
    <dgm:cxn modelId="{2FD4F7E9-827A-4092-B5DB-976F30981922}" type="presParOf" srcId="{DABCCF3A-1E5A-4FAF-89AC-80F3D611A2E0}" destId="{C026D9D7-067A-4338-B99F-39AC1E942B41}" srcOrd="0" destOrd="0" presId="urn:microsoft.com/office/officeart/2008/layout/HalfCircleOrganizationChart"/>
    <dgm:cxn modelId="{7DB563E7-AA64-4715-93EF-B0764ACEB47C}" type="presParOf" srcId="{C026D9D7-067A-4338-B99F-39AC1E942B41}" destId="{D3625FBB-95B3-487E-9A1E-BE68D5990220}" srcOrd="0" destOrd="0" presId="urn:microsoft.com/office/officeart/2008/layout/HalfCircleOrganizationChart"/>
    <dgm:cxn modelId="{0B1865C7-6CB2-481B-A146-1D521BF64B16}" type="presParOf" srcId="{C026D9D7-067A-4338-B99F-39AC1E942B41}" destId="{D77B7E4B-6C7C-4E40-8256-9A4C5AFB489E}" srcOrd="1" destOrd="0" presId="urn:microsoft.com/office/officeart/2008/layout/HalfCircleOrganizationChart"/>
    <dgm:cxn modelId="{0B8746D1-D646-4AE2-9B24-FE23139303A1}" type="presParOf" srcId="{C026D9D7-067A-4338-B99F-39AC1E942B41}" destId="{F6AC0818-E7D4-4078-8D26-70DD4DC01274}" srcOrd="2" destOrd="0" presId="urn:microsoft.com/office/officeart/2008/layout/HalfCircleOrganizationChart"/>
    <dgm:cxn modelId="{60F11BB5-E912-434A-A7A3-3B5A980ED94C}" type="presParOf" srcId="{C026D9D7-067A-4338-B99F-39AC1E942B41}" destId="{1AB1BC78-5C2F-422C-BE43-440FE7B5E469}" srcOrd="3" destOrd="0" presId="urn:microsoft.com/office/officeart/2008/layout/HalfCircleOrganizationChart"/>
    <dgm:cxn modelId="{372C1587-C3BA-4B8E-94B7-9AA7555671FB}" type="presParOf" srcId="{DABCCF3A-1E5A-4FAF-89AC-80F3D611A2E0}" destId="{599765DA-F7A4-46D1-82B0-F590F68359E8}" srcOrd="1" destOrd="0" presId="urn:microsoft.com/office/officeart/2008/layout/HalfCircleOrganizationChart"/>
    <dgm:cxn modelId="{3E45FBB3-19B1-4F9E-AB6D-523753BF4225}" type="presParOf" srcId="{DABCCF3A-1E5A-4FAF-89AC-80F3D611A2E0}" destId="{65EB0DE1-CD9B-482D-8D4C-05B8E325E2CC}" srcOrd="2" destOrd="0" presId="urn:microsoft.com/office/officeart/2008/layout/HalfCircleOrganizationChart"/>
    <dgm:cxn modelId="{82A7C39A-21B7-45BA-8C89-A0A296478112}" type="presParOf" srcId="{3A3B99FC-924B-4970-8835-03EE4EC38344}" destId="{6181765A-7813-428D-B85B-091D1BE985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2C4EA-B71F-4D95-A24A-B4357028C4F8}">
      <dsp:nvSpPr>
        <dsp:cNvPr id="0" name=""/>
        <dsp:cNvSpPr/>
      </dsp:nvSpPr>
      <dsp:spPr>
        <a:xfrm>
          <a:off x="2503995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16"/>
              </a:lnTo>
              <a:lnTo>
                <a:pt x="1361058" y="236216"/>
              </a:lnTo>
              <a:lnTo>
                <a:pt x="1361058" y="47243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7F585-2F4E-4FE0-A390-A8E87AAE6329}">
      <dsp:nvSpPr>
        <dsp:cNvPr id="0" name=""/>
        <dsp:cNvSpPr/>
      </dsp:nvSpPr>
      <dsp:spPr>
        <a:xfrm>
          <a:off x="1142936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1361058" y="0"/>
              </a:moveTo>
              <a:lnTo>
                <a:pt x="1361058" y="236216"/>
              </a:lnTo>
              <a:lnTo>
                <a:pt x="0" y="236216"/>
              </a:lnTo>
              <a:lnTo>
                <a:pt x="0" y="47243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0F5F-AEAF-4241-8AA5-EEA5B454F1EA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BFFD-9DC1-4A77-BE91-0EB28F4558A8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57849-07A5-4DD7-AE47-2B554042E2C4}">
      <dsp:nvSpPr>
        <dsp:cNvPr id="0" name=""/>
        <dsp:cNvSpPr/>
      </dsp:nvSpPr>
      <dsp:spPr>
        <a:xfrm>
          <a:off x="1379153" y="204136"/>
          <a:ext cx="2249683" cy="71989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Classification</a:t>
          </a:r>
        </a:p>
      </dsp:txBody>
      <dsp:txXfrm>
        <a:off x="1379153" y="204136"/>
        <a:ext cx="2249683" cy="719898"/>
      </dsp:txXfrm>
    </dsp:sp>
    <dsp:sp modelId="{AD689C84-6C79-4D26-83F4-D715E085466C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B4EF1-4B5F-4C98-9625-B786E15AC930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169A-8AC7-4C8F-B7F9-8A1781E6F427}">
      <dsp:nvSpPr>
        <dsp:cNvPr id="0" name=""/>
        <dsp:cNvSpPr/>
      </dsp:nvSpPr>
      <dsp:spPr>
        <a:xfrm>
          <a:off x="18095" y="1801411"/>
          <a:ext cx="2249683" cy="71989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Logistic</a:t>
          </a:r>
          <a:r>
            <a:rPr lang="de-CH" sz="2400" kern="1200" dirty="0"/>
            <a:t> Regression</a:t>
          </a:r>
        </a:p>
      </dsp:txBody>
      <dsp:txXfrm>
        <a:off x="18095" y="1801411"/>
        <a:ext cx="2249683" cy="719898"/>
      </dsp:txXfrm>
    </dsp:sp>
    <dsp:sp modelId="{D77B7E4B-6C7C-4E40-8256-9A4C5AFB489E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C0818-E7D4-4078-8D26-70DD4DC01274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5FBB-95B3-487E-9A1E-BE68D5990220}">
      <dsp:nvSpPr>
        <dsp:cNvPr id="0" name=""/>
        <dsp:cNvSpPr/>
      </dsp:nvSpPr>
      <dsp:spPr>
        <a:xfrm>
          <a:off x="2740211" y="1801411"/>
          <a:ext cx="2249683" cy="71989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Trees</a:t>
          </a:r>
          <a:r>
            <a:rPr lang="de-CH" sz="2400" kern="1200" dirty="0"/>
            <a:t> &amp; Random Forest</a:t>
          </a:r>
        </a:p>
      </dsp:txBody>
      <dsp:txXfrm>
        <a:off x="2740211" y="1801411"/>
        <a:ext cx="2249683" cy="71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0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69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20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8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0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75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83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14.03.2023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68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  <p:pic>
        <p:nvPicPr>
          <p:cNvPr id="5" name="Grafik 4" descr="Spatz mit einfarbiger Füllung">
            <a:extLst>
              <a:ext uri="{FF2B5EF4-FFF2-40B4-BE49-F238E27FC236}">
                <a16:creationId xmlns:a16="http://schemas.microsoft.com/office/drawing/2014/main" id="{104E77ED-1440-0EBB-2798-0F93EC9B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412" y="3728427"/>
            <a:ext cx="1939164" cy="1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1" y="586822"/>
            <a:ext cx="6147411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br>
              <a:rPr lang="de-CH" sz="3200" dirty="0"/>
            </a:br>
            <a:r>
              <a:rPr lang="de-CH" sz="3200" dirty="0"/>
              <a:t>Promising Variables II</a:t>
            </a:r>
            <a:br>
              <a:rPr lang="de-CH" sz="3200" dirty="0"/>
            </a:b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0880AB14-BDD6-9C00-A515-CF8852A31A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565" y="1770841"/>
          <a:ext cx="113180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006">
                  <a:extLst>
                    <a:ext uri="{9D8B030D-6E8A-4147-A177-3AD203B41FA5}">
                      <a16:colId xmlns:a16="http://schemas.microsoft.com/office/drawing/2014/main" val="205986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84200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7697361-B4AC-4D67-A55F-170D589B4B01}"/>
              </a:ext>
            </a:extLst>
          </p:cNvPr>
          <p:cNvGraphicFramePr>
            <a:graphicFrameLocks noGrp="1"/>
          </p:cNvGraphicFramePr>
          <p:nvPr/>
        </p:nvGraphicFramePr>
        <p:xfrm>
          <a:off x="7054435" y="619712"/>
          <a:ext cx="4699000" cy="1493541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21645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183988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21645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2727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E5B04B5-BE76-1D8C-4AF5-48CD7D3D7241}"/>
              </a:ext>
            </a:extLst>
          </p:cNvPr>
          <p:cNvSpPr/>
          <p:nvPr/>
        </p:nvSpPr>
        <p:spPr>
          <a:xfrm>
            <a:off x="435429" y="1649116"/>
            <a:ext cx="6615870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DABDCF0F-0AD6-D686-82D0-EA2E3EE91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2" y="2748611"/>
            <a:ext cx="5168588" cy="30132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832F135-0165-957A-FB99-A3764478C30F}"/>
              </a:ext>
            </a:extLst>
          </p:cNvPr>
          <p:cNvSpPr/>
          <p:nvPr/>
        </p:nvSpPr>
        <p:spPr>
          <a:xfrm>
            <a:off x="1165060" y="2563191"/>
            <a:ext cx="4286825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Weight</a:t>
            </a:r>
            <a:endParaRPr lang="de-CH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5404CD6-B417-C610-1A42-547E828F46B9}"/>
              </a:ext>
            </a:extLst>
          </p:cNvPr>
          <p:cNvSpPr txBox="1">
            <a:spLocks/>
          </p:cNvSpPr>
          <p:nvPr/>
        </p:nvSpPr>
        <p:spPr>
          <a:xfrm>
            <a:off x="6096000" y="1956261"/>
            <a:ext cx="4763623" cy="414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Morphological </a:t>
            </a:r>
            <a:r>
              <a:rPr lang="de-CH" b="1" dirty="0" err="1"/>
              <a:t>traits</a:t>
            </a:r>
            <a:r>
              <a:rPr lang="de-CH" b="1" dirty="0"/>
              <a:t> such </a:t>
            </a:r>
            <a:r>
              <a:rPr lang="de-CH" b="1" dirty="0" err="1"/>
              <a:t>as</a:t>
            </a:r>
            <a:r>
              <a:rPr lang="de-CH" b="1" dirty="0"/>
              <a:t>:</a:t>
            </a:r>
          </a:p>
          <a:p>
            <a:pPr lvl="1"/>
            <a:r>
              <a:rPr lang="de-CH" i="1" dirty="0"/>
              <a:t>Feather </a:t>
            </a:r>
            <a:r>
              <a:rPr lang="de-CH" i="1" dirty="0" err="1"/>
              <a:t>length</a:t>
            </a:r>
            <a:r>
              <a:rPr lang="de-CH" dirty="0"/>
              <a:t>,  </a:t>
            </a:r>
            <a:r>
              <a:rPr lang="de-CH" i="1" dirty="0" err="1"/>
              <a:t>Wingth</a:t>
            </a:r>
            <a:r>
              <a:rPr lang="de-CH" i="1" dirty="0"/>
              <a:t> </a:t>
            </a:r>
            <a:r>
              <a:rPr lang="de-CH" i="1" dirty="0" err="1"/>
              <a:t>length</a:t>
            </a:r>
            <a:r>
              <a:rPr lang="de-CH" i="1" dirty="0"/>
              <a:t> </a:t>
            </a:r>
            <a:r>
              <a:rPr lang="de-CH" dirty="0"/>
              <a:t>and </a:t>
            </a:r>
            <a:r>
              <a:rPr lang="de-CH" i="1" dirty="0" err="1"/>
              <a:t>Weight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different </a:t>
            </a:r>
            <a:r>
              <a:rPr lang="de-CH" dirty="0" err="1"/>
              <a:t>between</a:t>
            </a:r>
            <a:r>
              <a:rPr lang="de-CH" dirty="0"/>
              <a:t> male and </a:t>
            </a:r>
            <a:r>
              <a:rPr lang="de-CH" dirty="0" err="1"/>
              <a:t>female</a:t>
            </a:r>
            <a:r>
              <a:rPr lang="de-CH" dirty="0"/>
              <a:t> </a:t>
            </a:r>
            <a:r>
              <a:rPr lang="de-CH" dirty="0" err="1"/>
              <a:t>brids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574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1" y="586822"/>
            <a:ext cx="6147411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br>
              <a:rPr lang="de-CH" sz="3200" dirty="0"/>
            </a:br>
            <a:r>
              <a:rPr lang="de-CH" sz="3200" dirty="0"/>
              <a:t>Promising Variables III</a:t>
            </a:r>
            <a:br>
              <a:rPr lang="de-CH" sz="3200" dirty="0"/>
            </a:b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0880AB14-BDD6-9C00-A515-CF8852A31A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565" y="1770841"/>
          <a:ext cx="113180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006">
                  <a:extLst>
                    <a:ext uri="{9D8B030D-6E8A-4147-A177-3AD203B41FA5}">
                      <a16:colId xmlns:a16="http://schemas.microsoft.com/office/drawing/2014/main" val="205986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84200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7697361-B4AC-4D67-A55F-170D589B4B01}"/>
              </a:ext>
            </a:extLst>
          </p:cNvPr>
          <p:cNvGraphicFramePr>
            <a:graphicFrameLocks noGrp="1"/>
          </p:cNvGraphicFramePr>
          <p:nvPr/>
        </p:nvGraphicFramePr>
        <p:xfrm>
          <a:off x="7054435" y="619712"/>
          <a:ext cx="4699000" cy="1493541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21645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183988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21645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2727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E5B04B5-BE76-1D8C-4AF5-48CD7D3D7241}"/>
              </a:ext>
            </a:extLst>
          </p:cNvPr>
          <p:cNvSpPr/>
          <p:nvPr/>
        </p:nvSpPr>
        <p:spPr>
          <a:xfrm>
            <a:off x="435429" y="1649116"/>
            <a:ext cx="6615870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8FD5D0D5-F372-4E42-781A-13A22C1B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" y="2767120"/>
            <a:ext cx="5481509" cy="3195627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7D50FC6-8771-D4A8-A944-A7F95FF45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18" y="2742884"/>
            <a:ext cx="5523082" cy="321986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EDA0C0B-2C44-DBE5-068F-73F3D64ED06A}"/>
              </a:ext>
            </a:extLst>
          </p:cNvPr>
          <p:cNvSpPr/>
          <p:nvPr/>
        </p:nvSpPr>
        <p:spPr>
          <a:xfrm>
            <a:off x="1094704" y="2581700"/>
            <a:ext cx="4539803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Tarsus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54C2F5-02F5-8383-62B4-9A7C6BB7EFCF}"/>
              </a:ext>
            </a:extLst>
          </p:cNvPr>
          <p:cNvSpPr/>
          <p:nvPr/>
        </p:nvSpPr>
        <p:spPr>
          <a:xfrm>
            <a:off x="6710977" y="2557464"/>
            <a:ext cx="4590234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Bill </a:t>
            </a:r>
            <a:r>
              <a:rPr lang="de-CH" dirty="0" err="1"/>
              <a:t>length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275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educated</a:t>
            </a:r>
            <a:r>
              <a:rPr lang="de-CH" dirty="0"/>
              <a:t> </a:t>
            </a:r>
            <a:r>
              <a:rPr lang="de-CH" dirty="0" err="1"/>
              <a:t>guess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76727"/>
          </a:xfrm>
        </p:spPr>
        <p:txBody>
          <a:bodyPr/>
          <a:lstStyle/>
          <a:p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guessed</a:t>
            </a:r>
            <a:r>
              <a:rPr lang="de-CH" dirty="0"/>
              <a:t> (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eye</a:t>
            </a:r>
            <a:r>
              <a:rPr lang="de-CH" dirty="0"/>
              <a:t>) </a:t>
            </a:r>
            <a:r>
              <a:rPr lang="de-CH" dirty="0" err="1"/>
              <a:t>whether</a:t>
            </a:r>
            <a:r>
              <a:rPr lang="de-CH" dirty="0"/>
              <a:t> a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/>
              <a:t>male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 err="1"/>
              <a:t>female</a:t>
            </a:r>
            <a:r>
              <a:rPr lang="de-CH" dirty="0"/>
              <a:t> in </a:t>
            </a:r>
            <a:r>
              <a:rPr lang="de-CH" b="1" dirty="0"/>
              <a:t>415 </a:t>
            </a:r>
            <a:r>
              <a:rPr lang="de-CH" b="1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/>
              <a:t>A </a:t>
            </a:r>
            <a:r>
              <a:rPr lang="de-CH" b="1" dirty="0" err="1"/>
              <a:t>correct</a:t>
            </a:r>
            <a:r>
              <a:rPr lang="de-CH" dirty="0"/>
              <a:t> </a:t>
            </a:r>
            <a:r>
              <a:rPr lang="de-CH" b="1" dirty="0" err="1"/>
              <a:t>classification</a:t>
            </a:r>
            <a:r>
              <a:rPr lang="de-CH" dirty="0"/>
              <a:t> was </a:t>
            </a:r>
            <a:r>
              <a:rPr lang="de-CH" dirty="0" err="1"/>
              <a:t>achieved</a:t>
            </a:r>
            <a:r>
              <a:rPr lang="de-CH" dirty="0"/>
              <a:t> in </a:t>
            </a:r>
            <a:r>
              <a:rPr lang="de-CH" b="1" dirty="0"/>
              <a:t>93.2%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mistakes</a:t>
            </a:r>
            <a:r>
              <a:rPr lang="de-CH" dirty="0"/>
              <a:t>?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628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educated</a:t>
            </a:r>
            <a:r>
              <a:rPr lang="de-CH" dirty="0"/>
              <a:t> </a:t>
            </a:r>
            <a:r>
              <a:rPr lang="de-CH" dirty="0" err="1"/>
              <a:t>guess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76727"/>
          </a:xfrm>
        </p:spPr>
        <p:txBody>
          <a:bodyPr/>
          <a:lstStyle/>
          <a:p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guessed</a:t>
            </a:r>
            <a:r>
              <a:rPr lang="de-CH" dirty="0"/>
              <a:t> (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eye</a:t>
            </a:r>
            <a:r>
              <a:rPr lang="de-CH" dirty="0"/>
              <a:t>) </a:t>
            </a:r>
            <a:r>
              <a:rPr lang="de-CH" dirty="0" err="1"/>
              <a:t>whether</a:t>
            </a:r>
            <a:r>
              <a:rPr lang="de-CH" dirty="0"/>
              <a:t> a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/>
              <a:t>male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 err="1"/>
              <a:t>female</a:t>
            </a:r>
            <a:r>
              <a:rPr lang="de-CH" dirty="0"/>
              <a:t> in </a:t>
            </a:r>
            <a:r>
              <a:rPr lang="de-CH" b="1" dirty="0"/>
              <a:t>415 </a:t>
            </a:r>
            <a:r>
              <a:rPr lang="de-CH" b="1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/>
              <a:t>A </a:t>
            </a:r>
            <a:r>
              <a:rPr lang="de-CH" b="1" dirty="0" err="1"/>
              <a:t>correct</a:t>
            </a:r>
            <a:r>
              <a:rPr lang="de-CH" dirty="0"/>
              <a:t> </a:t>
            </a:r>
            <a:r>
              <a:rPr lang="de-CH" b="1" dirty="0" err="1"/>
              <a:t>classification</a:t>
            </a:r>
            <a:r>
              <a:rPr lang="de-CH" dirty="0"/>
              <a:t> was </a:t>
            </a:r>
            <a:r>
              <a:rPr lang="de-CH" dirty="0" err="1"/>
              <a:t>achieved</a:t>
            </a:r>
            <a:r>
              <a:rPr lang="de-CH" dirty="0"/>
              <a:t> in </a:t>
            </a:r>
            <a:r>
              <a:rPr lang="de-CH" b="1" dirty="0"/>
              <a:t>93.2%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mistakes</a:t>
            </a:r>
            <a:r>
              <a:rPr lang="de-CH" dirty="0"/>
              <a:t>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9F182C-6311-19B2-F3BF-8154954C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80" y="3429000"/>
            <a:ext cx="5323266" cy="3124196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F4E33C0-C081-B8C4-CCC3-689318ABA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18" y="3549932"/>
            <a:ext cx="2338588" cy="1363358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441BBFB-6C1A-8A3D-3A36-D433702A6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788" y="5023038"/>
            <a:ext cx="2317696" cy="135117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29A22DF-36C5-7A0F-4421-23F530F5A785}"/>
              </a:ext>
            </a:extLst>
          </p:cNvPr>
          <p:cNvSpPr/>
          <p:nvPr/>
        </p:nvSpPr>
        <p:spPr>
          <a:xfrm>
            <a:off x="6675547" y="3429000"/>
            <a:ext cx="1908222" cy="19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Feather </a:t>
            </a:r>
            <a:r>
              <a:rPr lang="de-CH" dirty="0" err="1"/>
              <a:t>length</a:t>
            </a:r>
            <a:endParaRPr lang="de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1611B1-7A6B-77B3-D831-2807297FEFC8}"/>
              </a:ext>
            </a:extLst>
          </p:cNvPr>
          <p:cNvSpPr/>
          <p:nvPr/>
        </p:nvSpPr>
        <p:spPr>
          <a:xfrm>
            <a:off x="9176527" y="4893803"/>
            <a:ext cx="1899304" cy="19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Wing </a:t>
            </a:r>
            <a:r>
              <a:rPr lang="de-CH" dirty="0" err="1"/>
              <a:t>length</a:t>
            </a:r>
            <a:endParaRPr lang="de-CH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612A755-10F7-EFC5-F6D0-C6532160FB01}"/>
              </a:ext>
            </a:extLst>
          </p:cNvPr>
          <p:cNvSpPr/>
          <p:nvPr/>
        </p:nvSpPr>
        <p:spPr>
          <a:xfrm>
            <a:off x="2492062" y="4767328"/>
            <a:ext cx="1558344" cy="875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545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Nestling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080109"/>
              </p:ext>
            </p:extLst>
          </p:nvPr>
        </p:nvGraphicFramePr>
        <p:xfrm>
          <a:off x="7537142" y="2738399"/>
          <a:ext cx="3719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53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014275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sex_genetics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FD119A4-504C-0F52-124D-CBCD2237E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8" y="2478050"/>
            <a:ext cx="5403556" cy="3744436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7C8DBB5-D7D9-77F2-459B-39D38E5C42A0}"/>
              </a:ext>
            </a:extLst>
          </p:cNvPr>
          <p:cNvSpPr txBox="1">
            <a:spLocks/>
          </p:cNvSpPr>
          <p:nvPr/>
        </p:nvSpPr>
        <p:spPr>
          <a:xfrm>
            <a:off x="7475668" y="2235044"/>
            <a:ext cx="3194395" cy="48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706 </a:t>
            </a:r>
            <a:r>
              <a:rPr lang="de-CH" b="1" dirty="0" err="1"/>
              <a:t>nestling</a:t>
            </a:r>
            <a:r>
              <a:rPr lang="de-CH" b="1" dirty="0"/>
              <a:t> </a:t>
            </a:r>
            <a:r>
              <a:rPr lang="de-CH" b="1" dirty="0" err="1"/>
              <a:t>observations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9332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6"/>
            <a:ext cx="10495210" cy="1223030"/>
          </a:xfrm>
        </p:spPr>
        <p:txBody>
          <a:bodyPr>
            <a:normAutofit/>
          </a:bodyPr>
          <a:lstStyle/>
          <a:p>
            <a:r>
              <a:rPr lang="de-CH" dirty="0"/>
              <a:t>A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glance</a:t>
            </a:r>
            <a:r>
              <a:rPr lang="de-CH" dirty="0"/>
              <a:t> on Nestling </a:t>
            </a:r>
            <a:r>
              <a:rPr lang="de-CH" dirty="0" err="1"/>
              <a:t>data</a:t>
            </a:r>
            <a:r>
              <a:rPr lang="de-CH" dirty="0"/>
              <a:t> I 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FE70FAE-6298-A58A-CD01-CDB9FF237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8" y="2005347"/>
            <a:ext cx="6099992" cy="4227037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83F4A7B-C299-FC1E-754B-6D74408BD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36" y="2091455"/>
            <a:ext cx="5408149" cy="37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84" y="580382"/>
            <a:ext cx="8021606" cy="1645920"/>
          </a:xfrm>
        </p:spPr>
        <p:txBody>
          <a:bodyPr>
            <a:normAutofit/>
          </a:bodyPr>
          <a:lstStyle/>
          <a:p>
            <a:r>
              <a:rPr lang="de-CH" dirty="0"/>
              <a:t>A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glance</a:t>
            </a:r>
            <a:r>
              <a:rPr lang="de-CH" dirty="0"/>
              <a:t> on Nestling </a:t>
            </a:r>
            <a:r>
              <a:rPr lang="de-CH" dirty="0" err="1"/>
              <a:t>data</a:t>
            </a:r>
            <a:r>
              <a:rPr lang="de-CH" dirty="0"/>
              <a:t> II </a:t>
            </a:r>
            <a:r>
              <a:rPr lang="de-CH" dirty="0" err="1"/>
              <a:t>II</a:t>
            </a:r>
            <a:r>
              <a:rPr lang="de-CH" sz="3200" dirty="0" err="1"/>
              <a:t>variates</a:t>
            </a:r>
            <a:r>
              <a:rPr lang="de-CH" sz="3200" dirty="0"/>
              <a:t> </a:t>
            </a:r>
          </a:p>
        </p:txBody>
      </p:sp>
      <p:pic>
        <p:nvPicPr>
          <p:cNvPr id="11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481BB26-CCC0-5C02-8BBD-5AF75E010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4" y="2758908"/>
            <a:ext cx="4936562" cy="3420829"/>
          </a:xfrm>
        </p:spPr>
      </p:pic>
      <p:pic>
        <p:nvPicPr>
          <p:cNvPr id="13" name="Grafik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FD8EFA3-AB16-07BF-BCA6-B87765526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93" y="2894409"/>
            <a:ext cx="4763607" cy="33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5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B7702-234E-DBC8-17B5-79DD278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Estimating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910E9-AE0B-764B-FBC6-6FEE8507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CH" dirty="0" err="1"/>
              <a:t>Treat</a:t>
            </a:r>
            <a:r>
              <a:rPr lang="de-CH" dirty="0"/>
              <a:t> NA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value</a:t>
            </a:r>
            <a:r>
              <a:rPr lang="de-CH" dirty="0"/>
              <a:t> in </a:t>
            </a:r>
            <a:r>
              <a:rPr lang="de-CH" dirty="0" err="1"/>
              <a:t>itself</a:t>
            </a:r>
            <a:r>
              <a:rPr lang="de-CH" dirty="0"/>
              <a:t> (i.e.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 </a:t>
            </a:r>
            <a:r>
              <a:rPr lang="de-CH" dirty="0" err="1"/>
              <a:t>factor</a:t>
            </a:r>
            <a:r>
              <a:rPr lang="de-CH" dirty="0"/>
              <a:t> </a:t>
            </a:r>
            <a:r>
              <a:rPr lang="de-CH" dirty="0" err="1"/>
              <a:t>level</a:t>
            </a:r>
            <a:r>
              <a:rPr lang="de-CH" dirty="0"/>
              <a:t>)</a:t>
            </a:r>
          </a:p>
          <a:p>
            <a:pPr marL="514350" indent="-514350">
              <a:buAutoNum type="arabicPeriod"/>
            </a:pPr>
            <a:endParaRPr lang="de-CH" dirty="0"/>
          </a:p>
          <a:p>
            <a:pPr marL="514350" indent="-514350">
              <a:buAutoNum type="arabicPeriod"/>
            </a:pPr>
            <a:r>
              <a:rPr lang="de-CH" dirty="0" err="1"/>
              <a:t>Impute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clustering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imputation</a:t>
            </a:r>
            <a:r>
              <a:rPr lang="de-CH" dirty="0"/>
              <a:t> </a:t>
            </a:r>
            <a:r>
              <a:rPr lang="de-CH" dirty="0" err="1"/>
              <a:t>method</a:t>
            </a:r>
            <a:endParaRPr lang="de-CH" dirty="0"/>
          </a:p>
          <a:p>
            <a:pPr marL="514350" indent="-514350">
              <a:buAutoNum type="arabicPeriod"/>
            </a:pPr>
            <a:endParaRPr lang="de-CH" dirty="0"/>
          </a:p>
          <a:p>
            <a:pPr marL="514350" indent="-514350">
              <a:buAutoNum type="arabicPeriod"/>
            </a:pPr>
            <a:r>
              <a:rPr lang="de-CH" dirty="0" err="1"/>
              <a:t>Impute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multiple </a:t>
            </a:r>
            <a:r>
              <a:rPr lang="de-CH" dirty="0" err="1"/>
              <a:t>imputation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chained</a:t>
            </a:r>
            <a:r>
              <a:rPr lang="de-CH" dirty="0"/>
              <a:t> </a:t>
            </a:r>
            <a:r>
              <a:rPr lang="de-CH" dirty="0" err="1"/>
              <a:t>equations</a:t>
            </a:r>
            <a:r>
              <a:rPr lang="de-CH" dirty="0"/>
              <a:t> (MICE)</a:t>
            </a:r>
          </a:p>
        </p:txBody>
      </p:sp>
    </p:spTree>
    <p:extLst>
      <p:ext uri="{BB962C8B-B14F-4D97-AF65-F5344CB8AC3E}">
        <p14:creationId xmlns:p14="http://schemas.microsoft.com/office/powerpoint/2010/main" val="145591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1BB6A-23B8-E17E-FE56-F78BD5D2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Two</a:t>
            </a:r>
            <a:r>
              <a:rPr lang="de-CH" dirty="0"/>
              <a:t> Main </a:t>
            </a:r>
            <a:r>
              <a:rPr lang="de-CH" dirty="0" err="1"/>
              <a:t>question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827EC-9930-732D-18EA-569EF83A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out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nearly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measurement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  <a:p>
            <a:pPr lvl="1"/>
            <a:r>
              <a:rPr lang="de-CH" dirty="0"/>
              <a:t>First </a:t>
            </a:r>
            <a:r>
              <a:rPr lang="de-CH" dirty="0" err="1"/>
              <a:t>idea</a:t>
            </a:r>
            <a:r>
              <a:rPr lang="de-CH" dirty="0"/>
              <a:t>: Regression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include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Like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guessing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ringer</a:t>
            </a:r>
            <a:r>
              <a:rPr lang="de-CH" dirty="0"/>
              <a:t>, </a:t>
            </a:r>
            <a:r>
              <a:rPr lang="de-CH" dirty="0" err="1"/>
              <a:t>location</a:t>
            </a:r>
            <a:r>
              <a:rPr lang="de-CH" dirty="0"/>
              <a:t>, time</a:t>
            </a:r>
          </a:p>
          <a:p>
            <a:pPr lvl="1"/>
            <a:r>
              <a:rPr lang="de-CH" dirty="0"/>
              <a:t>Client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 in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60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DEDE6-5A81-0657-3BB5-08B7F3C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0AF22-32A2-9D67-360C-A3895A74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Missing</a:t>
            </a:r>
            <a:r>
              <a:rPr lang="de-CH" dirty="0"/>
              <a:t> Data</a:t>
            </a:r>
          </a:p>
          <a:p>
            <a:pPr lvl="1"/>
            <a:r>
              <a:rPr lang="de-CH" dirty="0"/>
              <a:t> Regression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sex</a:t>
            </a:r>
          </a:p>
          <a:p>
            <a:pPr lvl="1"/>
            <a:r>
              <a:rPr lang="de-CH" dirty="0" err="1"/>
              <a:t>Seperate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adult and </a:t>
            </a:r>
            <a:r>
              <a:rPr lang="de-CH" dirty="0" err="1"/>
              <a:t>nestlings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3326C3A-87C0-788D-12CE-DA93F9123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518000"/>
              </p:ext>
            </p:extLst>
          </p:nvPr>
        </p:nvGraphicFramePr>
        <p:xfrm>
          <a:off x="6345810" y="3124938"/>
          <a:ext cx="5007990" cy="272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Snow-</a:t>
            </a:r>
            <a:r>
              <a:rPr lang="de-CH" dirty="0" err="1"/>
              <a:t>finches</a:t>
            </a:r>
            <a:endParaRPr lang="de-CH" dirty="0"/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93" y="2398801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32" y="2421457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5" r="7537" b="5874"/>
          <a:stretch/>
        </p:blipFill>
        <p:spPr bwMode="auto">
          <a:xfrm>
            <a:off x="4243953" y="3574097"/>
            <a:ext cx="3202979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58" y="1825625"/>
            <a:ext cx="1213564" cy="17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198A3-055B-241F-5279-253644B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13A74-F099-D924-B31E-557C7B86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Overview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data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for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different time</a:t>
            </a:r>
          </a:p>
        </p:txBody>
      </p:sp>
    </p:spTree>
    <p:extLst>
      <p:ext uri="{BB962C8B-B14F-4D97-AF65-F5344CB8AC3E}">
        <p14:creationId xmlns:p14="http://schemas.microsoft.com/office/powerpoint/2010/main" val="130768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F19D-12BF-2C53-13F2-4C688036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9A335-D40D-C9FB-F233-1F63A268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First </a:t>
            </a:r>
            <a:r>
              <a:rPr lang="de-CH" dirty="0" err="1">
                <a:solidFill>
                  <a:srgbClr val="FF0000"/>
                </a:solidFill>
              </a:rPr>
              <a:t>resutls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a </a:t>
            </a:r>
            <a:r>
              <a:rPr lang="de-CH" dirty="0" err="1">
                <a:solidFill>
                  <a:srgbClr val="FF0000"/>
                </a:solidFill>
              </a:rPr>
              <a:t>logistic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model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4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7F74C-55C5-F610-F90F-3F5CF3C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16D86-901B-A53B-B5AF-4902616A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visually</a:t>
            </a:r>
            <a:r>
              <a:rPr lang="de-CH" dirty="0"/>
              <a:t> sex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</a:t>
            </a:r>
            <a:endParaRPr lang="de-CH" b="1" dirty="0"/>
          </a:p>
          <a:p>
            <a:r>
              <a:rPr lang="de-CH" b="1" dirty="0"/>
              <a:t>Survival </a:t>
            </a:r>
            <a:r>
              <a:rPr lang="de-CH" b="1" dirty="0" err="1"/>
              <a:t>chance</a:t>
            </a:r>
            <a:r>
              <a:rPr lang="de-CH" b="1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snow-finches</a:t>
            </a:r>
            <a:r>
              <a:rPr lang="de-CH" dirty="0"/>
              <a:t> </a:t>
            </a:r>
            <a:r>
              <a:rPr lang="de-CH" dirty="0" err="1"/>
              <a:t>depends</a:t>
            </a:r>
            <a:r>
              <a:rPr lang="de-CH" dirty="0"/>
              <a:t> on </a:t>
            </a:r>
            <a:r>
              <a:rPr lang="de-CH" dirty="0" err="1"/>
              <a:t>their</a:t>
            </a:r>
            <a:r>
              <a:rPr lang="de-CH" dirty="0"/>
              <a:t> sex</a:t>
            </a:r>
          </a:p>
          <a:p>
            <a:r>
              <a:rPr lang="de-CH" dirty="0"/>
              <a:t>Capture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b="1" dirty="0" err="1"/>
              <a:t>measure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r>
              <a:rPr lang="de-CH" b="1" dirty="0"/>
              <a:t> </a:t>
            </a:r>
            <a:r>
              <a:rPr lang="de-CH" dirty="0"/>
              <a:t>(</a:t>
            </a:r>
            <a:r>
              <a:rPr lang="de-CH" dirty="0" err="1"/>
              <a:t>weight</a:t>
            </a:r>
            <a:r>
              <a:rPr lang="de-CH" dirty="0"/>
              <a:t>, </a:t>
            </a:r>
            <a:r>
              <a:rPr lang="de-CH" dirty="0" err="1"/>
              <a:t>feather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, etc.)</a:t>
            </a:r>
          </a:p>
          <a:p>
            <a:r>
              <a:rPr lang="de-CH" dirty="0"/>
              <a:t>Researcher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 via a </a:t>
            </a:r>
            <a:r>
              <a:rPr lang="de-CH" dirty="0" err="1"/>
              <a:t>gene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Main Goal: </a:t>
            </a:r>
            <a:r>
              <a:rPr lang="de-CH" b="1" dirty="0" err="1"/>
              <a:t>Possibility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determine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via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2274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possibily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nestlings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79430-0CDF-7B63-22AE-0015A9F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BBE68-4050-040D-A723-9E8DBFC2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44DA27-D696-F383-F367-44EE80D1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581"/>
            <a:ext cx="12192000" cy="38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8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DA1FA-AF87-62C0-83AE-12D99C42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0"/>
            <a:ext cx="10515600" cy="1325563"/>
          </a:xfrm>
        </p:spPr>
        <p:txBody>
          <a:bodyPr/>
          <a:lstStyle/>
          <a:p>
            <a:r>
              <a:rPr lang="de-CH" dirty="0"/>
              <a:t>Data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19DE11-221C-2247-1109-60675F30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27573"/>
              </p:ext>
            </p:extLst>
          </p:nvPr>
        </p:nvGraphicFramePr>
        <p:xfrm>
          <a:off x="2741023" y="2002451"/>
          <a:ext cx="8995954" cy="437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977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4497977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length</a:t>
                      </a:r>
                      <a:r>
                        <a:rPr lang="de-CH" sz="1400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 err="1"/>
                        <a:t>Weight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 err="1"/>
                        <a:t>Fat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Bill </a:t>
                      </a:r>
                      <a:r>
                        <a:rPr lang="de-CH" sz="1400" dirty="0" err="1"/>
                        <a:t>length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collected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Person </a:t>
                      </a:r>
                      <a:r>
                        <a:rPr lang="de-CH" sz="1400" dirty="0" err="1"/>
                        <a:t>which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4628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Place </a:t>
                      </a:r>
                      <a:r>
                        <a:rPr lang="de-CH" sz="1400" dirty="0" err="1"/>
                        <a:t>where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birds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4263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When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r>
                        <a:rPr lang="de-CH" sz="1400" dirty="0"/>
                        <a:t> was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52374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Sex_genetic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dirty="0"/>
                        <a:t>Sex </a:t>
                      </a:r>
                      <a:r>
                        <a:rPr lang="de-CH" sz="1400" b="1" dirty="0" err="1"/>
                        <a:t>determined</a:t>
                      </a:r>
                      <a:r>
                        <a:rPr lang="de-CH" sz="1400" b="1" dirty="0"/>
                        <a:t> via </a:t>
                      </a:r>
                      <a:r>
                        <a:rPr lang="de-CH" sz="1400" b="1" dirty="0" err="1"/>
                        <a:t>gene</a:t>
                      </a:r>
                      <a:r>
                        <a:rPr lang="de-CH" sz="1400" b="1" dirty="0"/>
                        <a:t> </a:t>
                      </a:r>
                      <a:r>
                        <a:rPr lang="de-CH" sz="1400" b="1" dirty="0" err="1"/>
                        <a:t>test</a:t>
                      </a:r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61242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EDAC64B-E89E-5EFE-BA64-219973556160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Sample </a:t>
            </a:r>
            <a:r>
              <a:rPr lang="de-CH" b="1" dirty="0" err="1"/>
              <a:t>size</a:t>
            </a:r>
            <a:r>
              <a:rPr lang="de-CH" b="1" dirty="0"/>
              <a:t>:</a:t>
            </a:r>
          </a:p>
          <a:p>
            <a:pPr lvl="1"/>
            <a:r>
              <a:rPr lang="de-CH" dirty="0"/>
              <a:t>Total: 2’287</a:t>
            </a:r>
          </a:p>
          <a:p>
            <a:pPr lvl="1"/>
            <a:r>
              <a:rPr lang="de-CH" dirty="0"/>
              <a:t>Nestling: 706</a:t>
            </a:r>
          </a:p>
        </p:txBody>
      </p:sp>
    </p:spTree>
    <p:extLst>
      <p:ext uri="{BB962C8B-B14F-4D97-AF65-F5344CB8AC3E}">
        <p14:creationId xmlns:p14="http://schemas.microsoft.com/office/powerpoint/2010/main" val="311317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Adult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778494"/>
              </p:ext>
            </p:extLst>
          </p:nvPr>
        </p:nvGraphicFramePr>
        <p:xfrm>
          <a:off x="7088225" y="2792116"/>
          <a:ext cx="3719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53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014275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(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genetics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B1BFC0CE-B1BC-5A36-4B63-883B29AB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00895"/>
            <a:ext cx="5128020" cy="4411372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6557D59-EDBF-A4F4-18CB-6E8D5DB07052}"/>
              </a:ext>
            </a:extLst>
          </p:cNvPr>
          <p:cNvSpPr txBox="1">
            <a:spLocks/>
          </p:cNvSpPr>
          <p:nvPr/>
        </p:nvSpPr>
        <p:spPr>
          <a:xfrm>
            <a:off x="7005589" y="2234996"/>
            <a:ext cx="3194395" cy="48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1561 adult </a:t>
            </a:r>
            <a:r>
              <a:rPr lang="de-CH" b="1" dirty="0" err="1"/>
              <a:t>observations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00311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Crosstable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adult </a:t>
            </a:r>
            <a:r>
              <a:rPr lang="de-CH" dirty="0" err="1"/>
              <a:t>brid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0EFABCF-FB1C-4EDA-33DB-5F1BBE4EE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540211"/>
              </p:ext>
            </p:extLst>
          </p:nvPr>
        </p:nvGraphicFramePr>
        <p:xfrm>
          <a:off x="5684072" y="2584311"/>
          <a:ext cx="5956300" cy="3648075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57698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7625262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60081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142171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20883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79858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623859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56123669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69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53547"/>
                  </a:ext>
                </a:extLst>
              </a:tr>
              <a:tr h="200025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95140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1561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446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2231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0520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6180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7905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0364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76894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191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5460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687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33210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30694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797678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E4564-3F38-3B63-6A11-55A20B9B81EC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4763623" cy="414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/>
              <a:t>Only</a:t>
            </a:r>
            <a:r>
              <a:rPr lang="de-CH" b="1" dirty="0"/>
              <a:t> adult </a:t>
            </a:r>
            <a:r>
              <a:rPr lang="de-CH" b="1" dirty="0" err="1"/>
              <a:t>bird</a:t>
            </a:r>
            <a:r>
              <a:rPr lang="de-CH" b="1" dirty="0"/>
              <a:t> </a:t>
            </a:r>
            <a:r>
              <a:rPr lang="de-CH" b="1" dirty="0" err="1"/>
              <a:t>data</a:t>
            </a:r>
            <a:r>
              <a:rPr lang="de-CH" b="1" dirty="0"/>
              <a:t>:</a:t>
            </a:r>
          </a:p>
          <a:p>
            <a:pPr lvl="1"/>
            <a:r>
              <a:rPr lang="de-CH" dirty="0"/>
              <a:t>5 </a:t>
            </a:r>
            <a:r>
              <a:rPr lang="de-CH" dirty="0" err="1"/>
              <a:t>locations</a:t>
            </a:r>
            <a:r>
              <a:rPr lang="de-CH" dirty="0"/>
              <a:t> </a:t>
            </a:r>
            <a:r>
              <a:rPr lang="de-CH" dirty="0" err="1"/>
              <a:t>cover</a:t>
            </a:r>
            <a:r>
              <a:rPr lang="de-CH" dirty="0"/>
              <a:t> </a:t>
            </a:r>
            <a:r>
              <a:rPr lang="de-CH" dirty="0" err="1"/>
              <a:t>approx</a:t>
            </a:r>
            <a:r>
              <a:rPr lang="de-CH" dirty="0"/>
              <a:t>. 84%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pPr lvl="1"/>
            <a:r>
              <a:rPr lang="de-CH" b="1" dirty="0"/>
              <a:t>Age </a:t>
            </a:r>
            <a:r>
              <a:rPr lang="de-CH" b="1" dirty="0" err="1"/>
              <a:t>category</a:t>
            </a:r>
            <a:r>
              <a:rPr lang="de-CH" b="1" dirty="0"/>
              <a:t> 4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frequent.</a:t>
            </a:r>
          </a:p>
          <a:p>
            <a:pPr lvl="1"/>
            <a:r>
              <a:rPr lang="de-CH" b="1" dirty="0"/>
              <a:t>Age</a:t>
            </a:r>
            <a:r>
              <a:rPr lang="de-CH" dirty="0"/>
              <a:t> and </a:t>
            </a:r>
            <a:r>
              <a:rPr lang="de-CH" b="1" dirty="0"/>
              <a:t>sex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largely</a:t>
            </a:r>
            <a:r>
              <a:rPr lang="de-CH" dirty="0"/>
              <a:t> </a:t>
            </a:r>
            <a:r>
              <a:rPr lang="de-CH" dirty="0" err="1"/>
              <a:t>identical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observed</a:t>
            </a:r>
            <a:r>
              <a:rPr lang="de-CH" dirty="0"/>
              <a:t> </a:t>
            </a:r>
            <a:r>
              <a:rPr lang="de-CH" dirty="0" err="1"/>
              <a:t>locations</a:t>
            </a:r>
            <a:r>
              <a:rPr lang="de-CH" dirty="0"/>
              <a:t>.</a:t>
            </a:r>
          </a:p>
          <a:p>
            <a:pPr lvl="2"/>
            <a:r>
              <a:rPr lang="de-CH" dirty="0"/>
              <a:t>Corviglia </a:t>
            </a:r>
            <a:r>
              <a:rPr lang="de-CH" dirty="0" err="1"/>
              <a:t>deviates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4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1" y="586822"/>
            <a:ext cx="6147411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br>
              <a:rPr lang="de-CH" sz="3200" dirty="0"/>
            </a:br>
            <a:r>
              <a:rPr lang="de-CH" sz="3200" dirty="0"/>
              <a:t>Promising Variables I</a:t>
            </a:r>
            <a:br>
              <a:rPr lang="de-CH" sz="3200" dirty="0"/>
            </a:b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0880AB14-BDD6-9C00-A515-CF8852A31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36552"/>
              </p:ext>
            </p:extLst>
          </p:nvPr>
        </p:nvGraphicFramePr>
        <p:xfrm>
          <a:off x="438565" y="1770841"/>
          <a:ext cx="113180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006">
                  <a:extLst>
                    <a:ext uri="{9D8B030D-6E8A-4147-A177-3AD203B41FA5}">
                      <a16:colId xmlns:a16="http://schemas.microsoft.com/office/drawing/2014/main" val="205986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84200"/>
                  </a:ext>
                </a:extLst>
              </a:tr>
            </a:tbl>
          </a:graphicData>
        </a:graphic>
      </p:graphicFrame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DE75D9EF-04E0-ED66-13A8-CF2842BC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21" y="2771306"/>
            <a:ext cx="5167185" cy="3012381"/>
          </a:xfrm>
          <a:prstGeom prst="rect">
            <a:avLst/>
          </a:prstGeom>
        </p:spPr>
      </p:pic>
      <p:pic>
        <p:nvPicPr>
          <p:cNvPr id="4" name="Inhaltsplatzhalter 6">
            <a:extLst>
              <a:ext uri="{FF2B5EF4-FFF2-40B4-BE49-F238E27FC236}">
                <a16:creationId xmlns:a16="http://schemas.microsoft.com/office/drawing/2014/main" id="{025BDF02-86A9-16DE-28C7-5BB6D504B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4" y="2771306"/>
            <a:ext cx="5167185" cy="3012381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7697361-B4AC-4D67-A55F-170D589B4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10843"/>
              </p:ext>
            </p:extLst>
          </p:nvPr>
        </p:nvGraphicFramePr>
        <p:xfrm>
          <a:off x="7054435" y="619712"/>
          <a:ext cx="4699000" cy="1493541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21645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183988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21645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2727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E5B04B5-BE76-1D8C-4AF5-48CD7D3D7241}"/>
              </a:ext>
            </a:extLst>
          </p:cNvPr>
          <p:cNvSpPr/>
          <p:nvPr/>
        </p:nvSpPr>
        <p:spPr>
          <a:xfrm>
            <a:off x="435429" y="1649116"/>
            <a:ext cx="6615870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DA0C0B-2C44-DBE5-068F-73F3D64ED06A}"/>
              </a:ext>
            </a:extLst>
          </p:cNvPr>
          <p:cNvSpPr/>
          <p:nvPr/>
        </p:nvSpPr>
        <p:spPr>
          <a:xfrm>
            <a:off x="1102985" y="2557381"/>
            <a:ext cx="4248188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Feather </a:t>
            </a:r>
            <a:r>
              <a:rPr lang="de-CH" dirty="0" err="1"/>
              <a:t>length</a:t>
            </a:r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54C2F5-02F5-8383-62B4-9A7C6BB7EFCF}"/>
              </a:ext>
            </a:extLst>
          </p:cNvPr>
          <p:cNvSpPr/>
          <p:nvPr/>
        </p:nvSpPr>
        <p:spPr>
          <a:xfrm>
            <a:off x="6475832" y="2557381"/>
            <a:ext cx="4248188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Wing </a:t>
            </a:r>
            <a:r>
              <a:rPr lang="de-CH" dirty="0" err="1"/>
              <a:t>length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0020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1008</Words>
  <Application>Microsoft Office PowerPoint</Application>
  <PresentationFormat>Breitbild</PresentationFormat>
  <Paragraphs>369</Paragraphs>
  <Slides>21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Calibri</vt:lpstr>
      <vt:lpstr>Gill Sans MT</vt:lpstr>
      <vt:lpstr>Nato sans</vt:lpstr>
      <vt:lpstr>Wingdings 2</vt:lpstr>
      <vt:lpstr>Dividende</vt:lpstr>
      <vt:lpstr>Bird</vt:lpstr>
      <vt:lpstr>Snow-finches</vt:lpstr>
      <vt:lpstr>Background</vt:lpstr>
      <vt:lpstr>Research Question</vt:lpstr>
      <vt:lpstr>Overview of Data </vt:lpstr>
      <vt:lpstr>Data</vt:lpstr>
      <vt:lpstr>Adult bird data</vt:lpstr>
      <vt:lpstr>Crosstable of adult brid data</vt:lpstr>
      <vt:lpstr>A first glance Promising Variables I covariates </vt:lpstr>
      <vt:lpstr>A first glance Promising Variables II covariates </vt:lpstr>
      <vt:lpstr>A first glance Promising Variables III covariates </vt:lpstr>
      <vt:lpstr>How good is an educated guess?</vt:lpstr>
      <vt:lpstr>How good is an educated guess?</vt:lpstr>
      <vt:lpstr>Nestling bird data</vt:lpstr>
      <vt:lpstr>A first glance on Nestling data I </vt:lpstr>
      <vt:lpstr>A first glance on Nestling data II IIvariates </vt:lpstr>
      <vt:lpstr>Estimating the missing values</vt:lpstr>
      <vt:lpstr>Two Main question</vt:lpstr>
      <vt:lpstr>Approach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Désirée Kitala</cp:lastModifiedBy>
  <cp:revision>2</cp:revision>
  <dcterms:created xsi:type="dcterms:W3CDTF">2023-03-08T14:04:36Z</dcterms:created>
  <dcterms:modified xsi:type="dcterms:W3CDTF">2023-03-14T21:50:23Z</dcterms:modified>
</cp:coreProperties>
</file>