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der  Joel" userId="cb060085-3866-4497-bda6-e6b2f137edc7" providerId="ADAL" clId="{0B5EB2B7-0AA0-4FC1-951E-B895F97E0442}"/>
    <pc:docChg chg="modSld">
      <pc:chgData name="Alder  Joel" userId="cb060085-3866-4497-bda6-e6b2f137edc7" providerId="ADAL" clId="{0B5EB2B7-0AA0-4FC1-951E-B895F97E0442}" dt="2023-03-08T14:55:15.149" v="50" actId="113"/>
      <pc:docMkLst>
        <pc:docMk/>
      </pc:docMkLst>
      <pc:sldChg chg="modSp mod">
        <pc:chgData name="Alder  Joel" userId="cb060085-3866-4497-bda6-e6b2f137edc7" providerId="ADAL" clId="{0B5EB2B7-0AA0-4FC1-951E-B895F97E0442}" dt="2023-03-08T14:55:15.149" v="50" actId="113"/>
        <pc:sldMkLst>
          <pc:docMk/>
          <pc:sldMk cId="3227422005" sldId="258"/>
        </pc:sldMkLst>
        <pc:spChg chg="mod">
          <ac:chgData name="Alder  Joel" userId="cb060085-3866-4497-bda6-e6b2f137edc7" providerId="ADAL" clId="{0B5EB2B7-0AA0-4FC1-951E-B895F97E0442}" dt="2023-03-08T14:55:15.149" v="50" actId="113"/>
          <ac:spMkLst>
            <pc:docMk/>
            <pc:sldMk cId="3227422005" sldId="258"/>
            <ac:spMk id="3" creationId="{38C16D86-901B-A53B-B5AF-4902616A98E7}"/>
          </ac:spMkLst>
        </pc:spChg>
      </pc:sldChg>
      <pc:sldChg chg="modSp mod">
        <pc:chgData name="Alder  Joel" userId="cb060085-3866-4497-bda6-e6b2f137edc7" providerId="ADAL" clId="{0B5EB2B7-0AA0-4FC1-951E-B895F97E0442}" dt="2023-03-08T14:54:40.043" v="45" actId="113"/>
        <pc:sldMkLst>
          <pc:docMk/>
          <pc:sldMk cId="3113176476" sldId="259"/>
        </pc:sldMkLst>
        <pc:spChg chg="mod">
          <ac:chgData name="Alder  Joel" userId="cb060085-3866-4497-bda6-e6b2f137edc7" providerId="ADAL" clId="{0B5EB2B7-0AA0-4FC1-951E-B895F97E0442}" dt="2023-03-08T14:54:40.043" v="45" actId="113"/>
          <ac:spMkLst>
            <pc:docMk/>
            <pc:sldMk cId="3113176476" sldId="259"/>
            <ac:spMk id="6" creationId="{8E085209-774E-7AC7-E49C-BB31DA2DDFC0}"/>
          </ac:spMkLst>
        </pc:spChg>
      </pc:sldChg>
      <pc:sldChg chg="modSp mod">
        <pc:chgData name="Alder  Joel" userId="cb060085-3866-4497-bda6-e6b2f137edc7" providerId="ADAL" clId="{0B5EB2B7-0AA0-4FC1-951E-B895F97E0442}" dt="2023-03-08T14:54:54.379" v="47" actId="113"/>
        <pc:sldMkLst>
          <pc:docMk/>
          <pc:sldMk cId="64269373" sldId="261"/>
        </pc:sldMkLst>
        <pc:spChg chg="mod">
          <ac:chgData name="Alder  Joel" userId="cb060085-3866-4497-bda6-e6b2f137edc7" providerId="ADAL" clId="{0B5EB2B7-0AA0-4FC1-951E-B895F97E0442}" dt="2023-03-08T14:54:54.379" v="47" actId="113"/>
          <ac:spMkLst>
            <pc:docMk/>
            <pc:sldMk cId="64269373" sldId="261"/>
            <ac:spMk id="3" creationId="{56F1611D-A439-AF05-E14F-33F9CB68EDBE}"/>
          </ac:spMkLst>
        </pc:spChg>
      </pc:sldChg>
      <pc:sldChg chg="modSp mod">
        <pc:chgData name="Alder  Joel" userId="cb060085-3866-4497-bda6-e6b2f137edc7" providerId="ADAL" clId="{0B5EB2B7-0AA0-4FC1-951E-B895F97E0442}" dt="2023-03-08T14:54:24.160" v="41" actId="207"/>
        <pc:sldMkLst>
          <pc:docMk/>
          <pc:sldMk cId="3003115470" sldId="262"/>
        </pc:sldMkLst>
        <pc:spChg chg="mod">
          <ac:chgData name="Alder  Joel" userId="cb060085-3866-4497-bda6-e6b2f137edc7" providerId="ADAL" clId="{0B5EB2B7-0AA0-4FC1-951E-B895F97E0442}" dt="2023-03-08T14:54:24.160" v="41" actId="207"/>
          <ac:spMkLst>
            <pc:docMk/>
            <pc:sldMk cId="3003115470" sldId="262"/>
            <ac:spMk id="3" creationId="{03F279F1-52D7-96D9-23AA-9F719AA73A9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934DA-6970-3FD9-3EDA-6F61F25EC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346E53-42A3-488D-D711-56FCEC45A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4FB718-3C9B-76DF-D34E-6AA299A0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29A8D7-E44E-4C22-506C-0B55FECD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6D75A7-9566-16E4-C3A3-56598730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439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FFE6A-08A3-7557-4093-93F06584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00119E-1E33-D363-0FA2-D079295D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6C65E1-323B-958E-7920-6B6A6F1E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7C68EC-B524-32B7-D0E4-87DEFEDA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A98207-B1FA-16E5-94D7-5DC216F7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041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F244BB-BD0E-F276-E09A-160E0746F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6FE528-9D95-77D2-31B5-C1871F936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B347D-1440-734F-CA4A-5800B29A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05E3F5-20A6-CBF4-11D6-654D11EE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9784F2-1B84-82E2-D22C-6FFEF887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498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115BA-F282-6AD1-11BE-EBD6D13C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21E1E-FDB9-4EF6-8EBE-F221AFE2A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6137A3-3CA5-A720-9173-8995ACFA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226368-1E7F-A5C9-73C0-C1913C15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219BC2-EEC7-7A95-3D94-117181BD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578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571D4-328B-B779-5BCB-684BC044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B14E3F-13BA-4991-21FE-9B02A689A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7F03FB-922D-32FE-5332-4D427E5C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7CCBD8-F3E6-56CC-B420-93FD7CAE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4F86D7-860A-6142-C5C8-A5F50243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92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1E8DD-C53D-D7F8-E9D4-7588042C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38870B-D447-95BC-2650-9C665540D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F7313A-324B-7818-A4E6-6D8345B63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9F7B58-54E7-B95B-0703-C3EF5523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CA3A53-2313-0FD5-3350-3A4D4090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9BD0CE-890F-00DF-22F8-15C82F29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674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07E-2104-810C-F148-44F80B4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347E71-4C8F-66D5-B67F-DF24D1F37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11C261-5439-9B63-E675-835D7FC5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518D1E-5760-22C9-D570-DD0B5FA9C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11885C-8EBA-07F1-ED70-66393530C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CCF3052-5091-AF18-F8CB-C66DFB82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4E562B-839E-29D1-3817-B49EE938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FAD76B3-87E6-FDDB-130E-8BE783A7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398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8BC36-9C5E-422A-51EE-55D159D4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E25B81-5511-B6B1-E45C-B1C78D6E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FDC876-4E35-B51A-ED9D-2E84E957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7BBDFB-3A53-4544-A127-B7296805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505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0C5160-7D71-5B4A-5A16-6B38C63D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D02E9A-5B12-436F-7F6C-5310C6EA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A677EB-62FC-49F1-9868-5755B038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916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B789F-5311-A095-67A8-D31FDB79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3ED434-316C-AB50-514F-2370A5D6F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F81B01-A3E0-E4D3-417A-64D9E2EFA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FE58AC-0AE0-9DD3-A5ED-5EE16E95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7A916E-F2C4-8467-76E4-ED007DB5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09C083-0602-4C90-25DA-064B35CA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047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7594A-9A23-99CB-F337-7FDAC813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490707-68DA-E07C-E8CD-0CB658D69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7A235D-C6A5-B207-F298-7954C4654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99FCB5-2629-2F94-79C5-EAE8B7AC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13EBB5-2791-3E5E-16C5-474EDAB8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9D8BE9-34AB-EE14-897C-3F2E812C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671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EA5B88-C669-7B87-69CA-E0191C9B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24FFFB-7020-6C4B-2A6B-6643046D6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1BC7C-710A-737F-4AC5-B82DD41DA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9B1FDA-6D20-17E0-08F3-B4F839750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0CE7C9-9813-29D5-2598-5BDCCFEDE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465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EF593-6F1F-57ED-EEFE-01439DE96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Bird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823ADE-59D1-A084-D9D2-B010F1FCC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Samir Hauser, Connor Charlton, Joel Alder</a:t>
            </a:r>
          </a:p>
        </p:txBody>
      </p:sp>
    </p:spTree>
    <p:extLst>
      <p:ext uri="{BB962C8B-B14F-4D97-AF65-F5344CB8AC3E}">
        <p14:creationId xmlns:p14="http://schemas.microsoft.com/office/powerpoint/2010/main" val="90207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C7EAB-A42B-DB05-0B91-1A8C3529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Snow-</a:t>
            </a:r>
            <a:r>
              <a:rPr lang="de-CH" dirty="0" err="1"/>
              <a:t>finches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D8433E-E65C-29E2-F7B9-D7883235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White-winged Snowfinch - eBird">
            <a:extLst>
              <a:ext uri="{FF2B5EF4-FFF2-40B4-BE49-F238E27FC236}">
                <a16:creationId xmlns:a16="http://schemas.microsoft.com/office/drawing/2014/main" id="{A9CDB8B0-FEE5-AA6F-ECDB-BAB3C37F8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3667556" cy="274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now finch">
            <a:extLst>
              <a:ext uri="{FF2B5EF4-FFF2-40B4-BE49-F238E27FC236}">
                <a16:creationId xmlns:a16="http://schemas.microsoft.com/office/drawing/2014/main" id="{18DE8AA1-0D2C-6F78-B410-AEB3F3D33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825625"/>
            <a:ext cx="3902075" cy="260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nowfinch - Alchetron, The Free Social Encyclopedia">
            <a:extLst>
              <a:ext uri="{FF2B5EF4-FFF2-40B4-BE49-F238E27FC236}">
                <a16:creationId xmlns:a16="http://schemas.microsoft.com/office/drawing/2014/main" id="{74D777F8-641B-1C2F-8C80-FB8DE217C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53" y="3574097"/>
            <a:ext cx="3442293" cy="291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agezeichen-Vektoren und -Illustrationen zum kostenlosen Download | Freepik">
            <a:extLst>
              <a:ext uri="{FF2B5EF4-FFF2-40B4-BE49-F238E27FC236}">
                <a16:creationId xmlns:a16="http://schemas.microsoft.com/office/drawing/2014/main" id="{2CC3AE70-CBCA-607A-B980-3EF6F01AA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323" y="474980"/>
            <a:ext cx="1831552" cy="274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57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7F74C-55C5-F610-F90F-3F5CF3CD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C16D86-901B-A53B-B5AF-4902616A9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Survival </a:t>
            </a:r>
            <a:r>
              <a:rPr lang="de-CH" b="1" dirty="0" err="1"/>
              <a:t>chance</a:t>
            </a:r>
            <a:r>
              <a:rPr lang="de-CH" b="1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snow-finches</a:t>
            </a:r>
            <a:r>
              <a:rPr lang="de-CH" dirty="0"/>
              <a:t> </a:t>
            </a:r>
            <a:r>
              <a:rPr lang="de-CH" dirty="0" err="1"/>
              <a:t>depend</a:t>
            </a:r>
            <a:r>
              <a:rPr lang="de-CH" dirty="0"/>
              <a:t> on sex</a:t>
            </a:r>
          </a:p>
          <a:p>
            <a:r>
              <a:rPr lang="de-CH" dirty="0" err="1"/>
              <a:t>Visually</a:t>
            </a:r>
            <a:r>
              <a:rPr lang="de-CH" dirty="0"/>
              <a:t> not possible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determine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sex</a:t>
            </a:r>
          </a:p>
          <a:p>
            <a:r>
              <a:rPr lang="de-CH" dirty="0" err="1"/>
              <a:t>Chapture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birds</a:t>
            </a:r>
            <a:r>
              <a:rPr lang="de-CH" dirty="0"/>
              <a:t> and </a:t>
            </a:r>
            <a:r>
              <a:rPr lang="de-CH" b="1" dirty="0" err="1"/>
              <a:t>measure</a:t>
            </a:r>
            <a:r>
              <a:rPr lang="de-CH" b="1" dirty="0"/>
              <a:t> </a:t>
            </a:r>
            <a:r>
              <a:rPr lang="de-CH" b="1" dirty="0" err="1"/>
              <a:t>metomorpholigcal</a:t>
            </a:r>
            <a:r>
              <a:rPr lang="de-CH" b="1" dirty="0"/>
              <a:t> </a:t>
            </a:r>
            <a:r>
              <a:rPr lang="de-CH" b="1" dirty="0" err="1"/>
              <a:t>treats</a:t>
            </a:r>
            <a:r>
              <a:rPr lang="de-CH" b="1" dirty="0"/>
              <a:t> </a:t>
            </a:r>
            <a:r>
              <a:rPr lang="de-CH" dirty="0"/>
              <a:t>(</a:t>
            </a:r>
            <a:r>
              <a:rPr lang="de-CH" dirty="0" err="1"/>
              <a:t>weight</a:t>
            </a:r>
            <a:r>
              <a:rPr lang="de-CH" dirty="0"/>
              <a:t>, </a:t>
            </a:r>
            <a:r>
              <a:rPr lang="de-CH" dirty="0" err="1"/>
              <a:t>feather</a:t>
            </a:r>
            <a:r>
              <a:rPr lang="de-CH" dirty="0"/>
              <a:t> </a:t>
            </a:r>
            <a:r>
              <a:rPr lang="de-CH" dirty="0" err="1"/>
              <a:t>length</a:t>
            </a:r>
            <a:r>
              <a:rPr lang="de-CH" dirty="0"/>
              <a:t>, etc.)</a:t>
            </a:r>
          </a:p>
          <a:p>
            <a:r>
              <a:rPr lang="de-CH" dirty="0"/>
              <a:t>Researcher </a:t>
            </a:r>
            <a:r>
              <a:rPr lang="de-CH" dirty="0" err="1"/>
              <a:t>determine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sex via a </a:t>
            </a:r>
            <a:r>
              <a:rPr lang="de-CH" dirty="0" err="1"/>
              <a:t>gene</a:t>
            </a:r>
            <a:r>
              <a:rPr lang="de-CH" dirty="0"/>
              <a:t> </a:t>
            </a:r>
            <a:r>
              <a:rPr lang="de-CH" dirty="0" err="1"/>
              <a:t>test</a:t>
            </a:r>
            <a:endParaRPr lang="de-CH" dirty="0"/>
          </a:p>
          <a:p>
            <a:endParaRPr lang="de-CH" dirty="0"/>
          </a:p>
          <a:p>
            <a:r>
              <a:rPr lang="de-CH" b="1" dirty="0"/>
              <a:t>Main Goal: </a:t>
            </a:r>
            <a:r>
              <a:rPr lang="de-CH" b="1" dirty="0" err="1"/>
              <a:t>Possibility</a:t>
            </a:r>
            <a:r>
              <a:rPr lang="de-CH" b="1" dirty="0"/>
              <a:t> </a:t>
            </a:r>
            <a:r>
              <a:rPr lang="de-CH" b="1" dirty="0" err="1"/>
              <a:t>to</a:t>
            </a:r>
            <a:r>
              <a:rPr lang="de-CH" b="1" dirty="0"/>
              <a:t> </a:t>
            </a:r>
            <a:r>
              <a:rPr lang="de-CH" b="1" dirty="0" err="1"/>
              <a:t>determine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sex via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metomorpholigcal</a:t>
            </a:r>
            <a:r>
              <a:rPr lang="de-CH" b="1" dirty="0"/>
              <a:t> </a:t>
            </a:r>
            <a:r>
              <a:rPr lang="de-CH" b="1" dirty="0" err="1"/>
              <a:t>treats</a:t>
            </a:r>
            <a:endParaRPr lang="de-CH" b="1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274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D1E19-6E01-146F-DB7C-3CA795E4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 </a:t>
            </a:r>
            <a:r>
              <a:rPr lang="de-CH" dirty="0" err="1"/>
              <a:t>description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1611D-A439-AF05-E14F-33F9CB68E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Develop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gives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b="1" dirty="0" err="1"/>
              <a:t>probability</a:t>
            </a:r>
            <a:r>
              <a:rPr lang="de-CH" b="1" dirty="0"/>
              <a:t> </a:t>
            </a:r>
            <a:r>
              <a:rPr lang="de-CH" b="1" dirty="0" err="1"/>
              <a:t>for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sex </a:t>
            </a:r>
            <a:r>
              <a:rPr lang="de-CH" dirty="0"/>
              <a:t>via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methomorphical</a:t>
            </a:r>
            <a:r>
              <a:rPr lang="de-CH" dirty="0"/>
              <a:t> </a:t>
            </a:r>
            <a:r>
              <a:rPr lang="de-CH" dirty="0" err="1"/>
              <a:t>traits</a:t>
            </a:r>
            <a:endParaRPr lang="de-CH" dirty="0"/>
          </a:p>
          <a:p>
            <a:r>
              <a:rPr lang="de-CH" dirty="0" err="1"/>
              <a:t>Identify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b="1" dirty="0" err="1"/>
              <a:t>measurements</a:t>
            </a:r>
            <a:r>
              <a:rPr lang="de-CH" b="1" dirty="0"/>
              <a:t> </a:t>
            </a:r>
            <a:r>
              <a:rPr lang="de-CH" b="1" dirty="0" err="1"/>
              <a:t>are</a:t>
            </a:r>
            <a:r>
              <a:rPr lang="de-CH" b="1" dirty="0"/>
              <a:t> </a:t>
            </a:r>
            <a:r>
              <a:rPr lang="de-CH" b="1" dirty="0" err="1"/>
              <a:t>important</a:t>
            </a:r>
            <a:r>
              <a:rPr lang="de-CH" dirty="0"/>
              <a:t>,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know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possibily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drop</a:t>
            </a:r>
            <a:endParaRPr lang="de-CH" dirty="0"/>
          </a:p>
          <a:p>
            <a:r>
              <a:rPr lang="de-CH" dirty="0" err="1"/>
              <a:t>Develop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adult </a:t>
            </a:r>
            <a:r>
              <a:rPr lang="de-CH" dirty="0" err="1"/>
              <a:t>birds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and </a:t>
            </a: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incooparte</a:t>
            </a:r>
            <a:r>
              <a:rPr lang="de-CH" dirty="0"/>
              <a:t> </a:t>
            </a:r>
            <a:r>
              <a:rPr lang="de-CH" dirty="0" err="1"/>
              <a:t>nestlings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26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DA1FA-AF87-62C0-83AE-12D99C42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description</a:t>
            </a:r>
            <a:endParaRPr lang="de-CH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E19DE11-221C-2247-1109-60675F306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949721"/>
              </p:ext>
            </p:extLst>
          </p:nvPr>
        </p:nvGraphicFramePr>
        <p:xfrm>
          <a:off x="838200" y="278447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8523306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37956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Name in </a:t>
                      </a:r>
                      <a:r>
                        <a:rPr lang="de-CH" dirty="0" err="1"/>
                        <a:t>data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set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5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= nestling , &gt;1 : adult bird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8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Wing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length</a:t>
                      </a:r>
                      <a:r>
                        <a:rPr lang="de-CH" dirty="0"/>
                        <a:t> in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92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P1 / 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feather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3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Tarsus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42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Weight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g (strongly varies with time of year)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6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Fat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=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lean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6 =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2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Muscle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= hardly any muscle, 3 = a lot of muscle)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82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Bill </a:t>
                      </a:r>
                      <a:r>
                        <a:rPr lang="de-CH" dirty="0" err="1"/>
                        <a:t>length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34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Sex_genetic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840127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8E085209-774E-7AC7-E49C-BB31DA2DDFC0}"/>
              </a:ext>
            </a:extLst>
          </p:cNvPr>
          <p:cNvSpPr txBox="1"/>
          <p:nvPr/>
        </p:nvSpPr>
        <p:spPr>
          <a:xfrm>
            <a:off x="876300" y="1690688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/>
              <a:t>CSV</a:t>
            </a:r>
          </a:p>
          <a:p>
            <a:pPr marL="285750" indent="-285750">
              <a:buFontTx/>
              <a:buChar char="-"/>
            </a:pPr>
            <a:r>
              <a:rPr lang="de-CH" dirty="0"/>
              <a:t>2287 </a:t>
            </a:r>
            <a:r>
              <a:rPr lang="de-CH" dirty="0" err="1"/>
              <a:t>observations</a:t>
            </a: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 err="1"/>
              <a:t>There</a:t>
            </a:r>
            <a:r>
              <a:rPr lang="de-CH" dirty="0"/>
              <a:t> a </a:t>
            </a:r>
            <a:r>
              <a:rPr lang="de-CH" dirty="0" err="1"/>
              <a:t>lot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b="1" dirty="0"/>
              <a:t>NAs</a:t>
            </a:r>
            <a:r>
              <a:rPr lang="de-CH" dirty="0"/>
              <a:t> (</a:t>
            </a:r>
            <a:r>
              <a:rPr lang="de-CH" dirty="0" err="1"/>
              <a:t>difficult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measure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317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C04A8-A840-EEFF-9EB9-7FFB990E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Add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279F1-52D7-96D9-23AA-9F719AA73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4000" b="1" dirty="0" err="1">
                <a:solidFill>
                  <a:srgbClr val="FF0000"/>
                </a:solidFill>
              </a:rPr>
              <a:t>Please</a:t>
            </a:r>
            <a:r>
              <a:rPr lang="de-CH" sz="4000" b="1" dirty="0">
                <a:solidFill>
                  <a:srgbClr val="FF0000"/>
                </a:solidFill>
              </a:rPr>
              <a:t> </a:t>
            </a:r>
            <a:r>
              <a:rPr lang="de-CH" sz="4000" b="1" dirty="0" err="1">
                <a:solidFill>
                  <a:srgbClr val="FF0000"/>
                </a:solidFill>
              </a:rPr>
              <a:t>add</a:t>
            </a:r>
            <a:r>
              <a:rPr lang="de-CH" sz="4000" b="1" dirty="0">
                <a:solidFill>
                  <a:srgbClr val="FF0000"/>
                </a:solidFill>
              </a:rPr>
              <a:t> </a:t>
            </a:r>
            <a:r>
              <a:rPr lang="de-CH" sz="4000" b="1" dirty="0" err="1">
                <a:solidFill>
                  <a:srgbClr val="FF0000"/>
                </a:solidFill>
              </a:rPr>
              <a:t>here</a:t>
            </a:r>
            <a:r>
              <a:rPr lang="de-CH" sz="4000" b="1" dirty="0">
                <a:solidFill>
                  <a:srgbClr val="FF0000"/>
                </a:solidFill>
              </a:rPr>
              <a:t> </a:t>
            </a:r>
            <a:r>
              <a:rPr lang="de-CH" sz="4000" b="1" dirty="0" err="1">
                <a:solidFill>
                  <a:srgbClr val="FF0000"/>
                </a:solidFill>
              </a:rPr>
              <a:t>fancy</a:t>
            </a:r>
            <a:r>
              <a:rPr lang="de-CH" sz="4000" b="1" dirty="0">
                <a:solidFill>
                  <a:srgbClr val="FF0000"/>
                </a:solidFill>
              </a:rPr>
              <a:t> R </a:t>
            </a:r>
            <a:r>
              <a:rPr lang="de-CH" sz="4000" b="1" dirty="0" err="1">
                <a:solidFill>
                  <a:srgbClr val="FF0000"/>
                </a:solidFill>
              </a:rPr>
              <a:t>plots</a:t>
            </a:r>
            <a:endParaRPr lang="de-CH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11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DEDE6-5A81-0657-3BB5-08B7F3C3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50AF22-32A2-9D67-360C-A3895A749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Regression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fill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endParaRPr lang="de-CH" dirty="0"/>
          </a:p>
          <a:p>
            <a:r>
              <a:rPr lang="de-CH" dirty="0" err="1"/>
              <a:t>Logistic</a:t>
            </a:r>
            <a:r>
              <a:rPr lang="de-CH" dirty="0"/>
              <a:t> Regression and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</a:t>
            </a:r>
            <a:r>
              <a:rPr lang="de-CH" dirty="0" err="1"/>
              <a:t>methods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adult </a:t>
            </a:r>
            <a:r>
              <a:rPr lang="de-CH" dirty="0" err="1"/>
              <a:t>classifier</a:t>
            </a:r>
            <a:endParaRPr lang="de-CH" dirty="0"/>
          </a:p>
          <a:p>
            <a:r>
              <a:rPr lang="de-CH" dirty="0"/>
              <a:t>The same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nestlings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2132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Breitbild</PresentationFormat>
  <Paragraphs>44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Bird</vt:lpstr>
      <vt:lpstr>Snow-finches</vt:lpstr>
      <vt:lpstr>Background</vt:lpstr>
      <vt:lpstr>Problem description</vt:lpstr>
      <vt:lpstr>Data description</vt:lpstr>
      <vt:lpstr>Add some plots</vt:lpstr>
      <vt:lpstr>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</dc:title>
  <dc:creator>Alder  Joel</dc:creator>
  <cp:lastModifiedBy>Alder  Joel</cp:lastModifiedBy>
  <cp:revision>1</cp:revision>
  <dcterms:created xsi:type="dcterms:W3CDTF">2023-03-08T14:04:36Z</dcterms:created>
  <dcterms:modified xsi:type="dcterms:W3CDTF">2023-03-08T14:55:16Z</dcterms:modified>
</cp:coreProperties>
</file>