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A06F0-CE28-4BC5-99E4-9985947D6077}" v="206" dt="2023-03-08T21:37:15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8DBD5-62B6-4D34-903B-FFEF3E7F69E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34327C1-5595-4627-A626-CA8410340F9F}">
      <dgm:prSet phldrT="[Text]" custT="1"/>
      <dgm:spPr/>
      <dgm:t>
        <a:bodyPr/>
        <a:lstStyle/>
        <a:p>
          <a:r>
            <a:rPr lang="de-CH" sz="2400" dirty="0"/>
            <a:t>Classification</a:t>
          </a:r>
        </a:p>
      </dgm:t>
    </dgm:pt>
    <dgm:pt modelId="{EBB881E7-A7A2-42A8-A2AF-051CAFEEC92B}" type="parTrans" cxnId="{9AF55C53-9418-44C0-ABC7-13C7A14EE6CD}">
      <dgm:prSet/>
      <dgm:spPr/>
      <dgm:t>
        <a:bodyPr/>
        <a:lstStyle/>
        <a:p>
          <a:endParaRPr lang="de-CH"/>
        </a:p>
      </dgm:t>
    </dgm:pt>
    <dgm:pt modelId="{64B93E24-F465-413D-8EED-97BB96CE29EB}" type="sibTrans" cxnId="{9AF55C53-9418-44C0-ABC7-13C7A14EE6CD}">
      <dgm:prSet/>
      <dgm:spPr/>
      <dgm:t>
        <a:bodyPr/>
        <a:lstStyle/>
        <a:p>
          <a:endParaRPr lang="de-CH"/>
        </a:p>
      </dgm:t>
    </dgm:pt>
    <dgm:pt modelId="{E03078DF-B71C-4A73-BAFC-82D879FA13E0}">
      <dgm:prSet phldrT="[Text]" custT="1"/>
      <dgm:spPr/>
      <dgm:t>
        <a:bodyPr/>
        <a:lstStyle/>
        <a:p>
          <a:r>
            <a:rPr lang="de-CH" sz="2400" dirty="0" err="1"/>
            <a:t>Logistic</a:t>
          </a:r>
          <a:r>
            <a:rPr lang="de-CH" sz="2400" dirty="0"/>
            <a:t> Regression</a:t>
          </a:r>
        </a:p>
      </dgm:t>
    </dgm:pt>
    <dgm:pt modelId="{40D9C296-8EB6-41EE-BA8B-FEC6226857A7}" type="parTrans" cxnId="{6FDAC8B0-46AC-4E59-8D0A-16CDC15BE6EA}">
      <dgm:prSet/>
      <dgm:spPr/>
      <dgm:t>
        <a:bodyPr/>
        <a:lstStyle/>
        <a:p>
          <a:endParaRPr lang="de-CH"/>
        </a:p>
      </dgm:t>
    </dgm:pt>
    <dgm:pt modelId="{EFBC3EAB-DF18-42B9-89D0-8A4AE78AF35F}" type="sibTrans" cxnId="{6FDAC8B0-46AC-4E59-8D0A-16CDC15BE6EA}">
      <dgm:prSet/>
      <dgm:spPr/>
      <dgm:t>
        <a:bodyPr/>
        <a:lstStyle/>
        <a:p>
          <a:endParaRPr lang="de-CH"/>
        </a:p>
      </dgm:t>
    </dgm:pt>
    <dgm:pt modelId="{CCE5DF39-4063-43CB-8E2D-2F333B00F099}">
      <dgm:prSet phldrT="[Text]" custT="1"/>
      <dgm:spPr/>
      <dgm:t>
        <a:bodyPr/>
        <a:lstStyle/>
        <a:p>
          <a:r>
            <a:rPr lang="de-CH" sz="2400" dirty="0" err="1"/>
            <a:t>Trees</a:t>
          </a:r>
          <a:r>
            <a:rPr lang="de-CH" sz="2400" dirty="0"/>
            <a:t> &amp; Random Forest</a:t>
          </a:r>
        </a:p>
      </dgm:t>
    </dgm:pt>
    <dgm:pt modelId="{1FED6740-F390-408F-8525-929E795B4CD4}" type="parTrans" cxnId="{8935CAA7-7728-48F8-83C6-807F2DBF3AED}">
      <dgm:prSet/>
      <dgm:spPr/>
      <dgm:t>
        <a:bodyPr/>
        <a:lstStyle/>
        <a:p>
          <a:endParaRPr lang="de-CH"/>
        </a:p>
      </dgm:t>
    </dgm:pt>
    <dgm:pt modelId="{3ECBAEA7-B237-41F5-83B6-FA8FC33F73BA}" type="sibTrans" cxnId="{8935CAA7-7728-48F8-83C6-807F2DBF3AED}">
      <dgm:prSet/>
      <dgm:spPr/>
      <dgm:t>
        <a:bodyPr/>
        <a:lstStyle/>
        <a:p>
          <a:endParaRPr lang="de-CH"/>
        </a:p>
      </dgm:t>
    </dgm:pt>
    <dgm:pt modelId="{2058616E-6A17-4B56-B540-151CDFA3A409}" type="pres">
      <dgm:prSet presAssocID="{E5D8DBD5-62B6-4D34-903B-FFEF3E7F69E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3B99FC-924B-4970-8835-03EE4EC38344}" type="pres">
      <dgm:prSet presAssocID="{A34327C1-5595-4627-A626-CA8410340F9F}" presName="hierRoot1" presStyleCnt="0">
        <dgm:presLayoutVars>
          <dgm:hierBranch val="init"/>
        </dgm:presLayoutVars>
      </dgm:prSet>
      <dgm:spPr/>
    </dgm:pt>
    <dgm:pt modelId="{E12A96A4-75E9-4265-81F6-876D48A762C7}" type="pres">
      <dgm:prSet presAssocID="{A34327C1-5595-4627-A626-CA8410340F9F}" presName="rootComposite1" presStyleCnt="0"/>
      <dgm:spPr/>
    </dgm:pt>
    <dgm:pt modelId="{E1657849-07A5-4DD7-AE47-2B554042E2C4}" type="pres">
      <dgm:prSet presAssocID="{A34327C1-5595-4627-A626-CA8410340F9F}" presName="rootText1" presStyleLbl="alignAcc1" presStyleIdx="0" presStyleCnt="0">
        <dgm:presLayoutVars>
          <dgm:chPref val="3"/>
        </dgm:presLayoutVars>
      </dgm:prSet>
      <dgm:spPr/>
    </dgm:pt>
    <dgm:pt modelId="{B4590F5F-AEAF-4241-8AA5-EEA5B454F1EA}" type="pres">
      <dgm:prSet presAssocID="{A34327C1-5595-4627-A626-CA8410340F9F}" presName="topArc1" presStyleLbl="parChTrans1D1" presStyleIdx="0" presStyleCnt="6"/>
      <dgm:spPr/>
    </dgm:pt>
    <dgm:pt modelId="{21EEBFFD-9DC1-4A77-BE91-0EB28F4558A8}" type="pres">
      <dgm:prSet presAssocID="{A34327C1-5595-4627-A626-CA8410340F9F}" presName="bottomArc1" presStyleLbl="parChTrans1D1" presStyleIdx="1" presStyleCnt="6"/>
      <dgm:spPr/>
    </dgm:pt>
    <dgm:pt modelId="{14CE5719-4A50-49C4-825D-2045FCE6E8AA}" type="pres">
      <dgm:prSet presAssocID="{A34327C1-5595-4627-A626-CA8410340F9F}" presName="topConnNode1" presStyleLbl="node1" presStyleIdx="0" presStyleCnt="0"/>
      <dgm:spPr/>
    </dgm:pt>
    <dgm:pt modelId="{B601257B-95F3-4217-8EE9-097FEA196691}" type="pres">
      <dgm:prSet presAssocID="{A34327C1-5595-4627-A626-CA8410340F9F}" presName="hierChild2" presStyleCnt="0"/>
      <dgm:spPr/>
    </dgm:pt>
    <dgm:pt modelId="{15D7F585-2F4E-4FE0-A390-A8E87AAE6329}" type="pres">
      <dgm:prSet presAssocID="{40D9C296-8EB6-41EE-BA8B-FEC6226857A7}" presName="Name28" presStyleLbl="parChTrans1D2" presStyleIdx="0" presStyleCnt="2"/>
      <dgm:spPr/>
    </dgm:pt>
    <dgm:pt modelId="{074692A4-B869-4A0E-B1A7-043DD8699F46}" type="pres">
      <dgm:prSet presAssocID="{E03078DF-B71C-4A73-BAFC-82D879FA13E0}" presName="hierRoot2" presStyleCnt="0">
        <dgm:presLayoutVars>
          <dgm:hierBranch val="init"/>
        </dgm:presLayoutVars>
      </dgm:prSet>
      <dgm:spPr/>
    </dgm:pt>
    <dgm:pt modelId="{CF4DD7C4-E3F4-4111-BE90-AAF636152DA4}" type="pres">
      <dgm:prSet presAssocID="{E03078DF-B71C-4A73-BAFC-82D879FA13E0}" presName="rootComposite2" presStyleCnt="0"/>
      <dgm:spPr/>
    </dgm:pt>
    <dgm:pt modelId="{58EB169A-8AC7-4C8F-B7F9-8A1781E6F427}" type="pres">
      <dgm:prSet presAssocID="{E03078DF-B71C-4A73-BAFC-82D879FA13E0}" presName="rootText2" presStyleLbl="alignAcc1" presStyleIdx="0" presStyleCnt="0">
        <dgm:presLayoutVars>
          <dgm:chPref val="3"/>
        </dgm:presLayoutVars>
      </dgm:prSet>
      <dgm:spPr/>
    </dgm:pt>
    <dgm:pt modelId="{AD689C84-6C79-4D26-83F4-D715E085466C}" type="pres">
      <dgm:prSet presAssocID="{E03078DF-B71C-4A73-BAFC-82D879FA13E0}" presName="topArc2" presStyleLbl="parChTrans1D1" presStyleIdx="2" presStyleCnt="6"/>
      <dgm:spPr/>
    </dgm:pt>
    <dgm:pt modelId="{3C8B4EF1-4B5F-4C98-9625-B786E15AC930}" type="pres">
      <dgm:prSet presAssocID="{E03078DF-B71C-4A73-BAFC-82D879FA13E0}" presName="bottomArc2" presStyleLbl="parChTrans1D1" presStyleIdx="3" presStyleCnt="6"/>
      <dgm:spPr/>
    </dgm:pt>
    <dgm:pt modelId="{7C7C0320-B768-45B0-9BCD-9F9B7C4A8FEE}" type="pres">
      <dgm:prSet presAssocID="{E03078DF-B71C-4A73-BAFC-82D879FA13E0}" presName="topConnNode2" presStyleLbl="node2" presStyleIdx="0" presStyleCnt="0"/>
      <dgm:spPr/>
    </dgm:pt>
    <dgm:pt modelId="{00B8CB78-CAA6-499C-ACDA-179ED67FAF85}" type="pres">
      <dgm:prSet presAssocID="{E03078DF-B71C-4A73-BAFC-82D879FA13E0}" presName="hierChild4" presStyleCnt="0"/>
      <dgm:spPr/>
    </dgm:pt>
    <dgm:pt modelId="{D48685BB-C2A5-4BA9-819B-6E3B8C778ED6}" type="pres">
      <dgm:prSet presAssocID="{E03078DF-B71C-4A73-BAFC-82D879FA13E0}" presName="hierChild5" presStyleCnt="0"/>
      <dgm:spPr/>
    </dgm:pt>
    <dgm:pt modelId="{AF12C4EA-B71F-4D95-A24A-B4357028C4F8}" type="pres">
      <dgm:prSet presAssocID="{1FED6740-F390-408F-8525-929E795B4CD4}" presName="Name28" presStyleLbl="parChTrans1D2" presStyleIdx="1" presStyleCnt="2"/>
      <dgm:spPr/>
    </dgm:pt>
    <dgm:pt modelId="{DABCCF3A-1E5A-4FAF-89AC-80F3D611A2E0}" type="pres">
      <dgm:prSet presAssocID="{CCE5DF39-4063-43CB-8E2D-2F333B00F099}" presName="hierRoot2" presStyleCnt="0">
        <dgm:presLayoutVars>
          <dgm:hierBranch val="init"/>
        </dgm:presLayoutVars>
      </dgm:prSet>
      <dgm:spPr/>
    </dgm:pt>
    <dgm:pt modelId="{C026D9D7-067A-4338-B99F-39AC1E942B41}" type="pres">
      <dgm:prSet presAssocID="{CCE5DF39-4063-43CB-8E2D-2F333B00F099}" presName="rootComposite2" presStyleCnt="0"/>
      <dgm:spPr/>
    </dgm:pt>
    <dgm:pt modelId="{D3625FBB-95B3-487E-9A1E-BE68D5990220}" type="pres">
      <dgm:prSet presAssocID="{CCE5DF39-4063-43CB-8E2D-2F333B00F099}" presName="rootText2" presStyleLbl="alignAcc1" presStyleIdx="0" presStyleCnt="0">
        <dgm:presLayoutVars>
          <dgm:chPref val="3"/>
        </dgm:presLayoutVars>
      </dgm:prSet>
      <dgm:spPr/>
    </dgm:pt>
    <dgm:pt modelId="{D77B7E4B-6C7C-4E40-8256-9A4C5AFB489E}" type="pres">
      <dgm:prSet presAssocID="{CCE5DF39-4063-43CB-8E2D-2F333B00F099}" presName="topArc2" presStyleLbl="parChTrans1D1" presStyleIdx="4" presStyleCnt="6"/>
      <dgm:spPr/>
    </dgm:pt>
    <dgm:pt modelId="{F6AC0818-E7D4-4078-8D26-70DD4DC01274}" type="pres">
      <dgm:prSet presAssocID="{CCE5DF39-4063-43CB-8E2D-2F333B00F099}" presName="bottomArc2" presStyleLbl="parChTrans1D1" presStyleIdx="5" presStyleCnt="6"/>
      <dgm:spPr/>
    </dgm:pt>
    <dgm:pt modelId="{1AB1BC78-5C2F-422C-BE43-440FE7B5E469}" type="pres">
      <dgm:prSet presAssocID="{CCE5DF39-4063-43CB-8E2D-2F333B00F099}" presName="topConnNode2" presStyleLbl="node2" presStyleIdx="0" presStyleCnt="0"/>
      <dgm:spPr/>
    </dgm:pt>
    <dgm:pt modelId="{599765DA-F7A4-46D1-82B0-F590F68359E8}" type="pres">
      <dgm:prSet presAssocID="{CCE5DF39-4063-43CB-8E2D-2F333B00F099}" presName="hierChild4" presStyleCnt="0"/>
      <dgm:spPr/>
    </dgm:pt>
    <dgm:pt modelId="{65EB0DE1-CD9B-482D-8D4C-05B8E325E2CC}" type="pres">
      <dgm:prSet presAssocID="{CCE5DF39-4063-43CB-8E2D-2F333B00F099}" presName="hierChild5" presStyleCnt="0"/>
      <dgm:spPr/>
    </dgm:pt>
    <dgm:pt modelId="{6181765A-7813-428D-B85B-091D1BE985D7}" type="pres">
      <dgm:prSet presAssocID="{A34327C1-5595-4627-A626-CA8410340F9F}" presName="hierChild3" presStyleCnt="0"/>
      <dgm:spPr/>
    </dgm:pt>
  </dgm:ptLst>
  <dgm:cxnLst>
    <dgm:cxn modelId="{4D461D0F-352A-4D7F-A56B-DE1177055427}" type="presOf" srcId="{A34327C1-5595-4627-A626-CA8410340F9F}" destId="{14CE5719-4A50-49C4-825D-2045FCE6E8AA}" srcOrd="1" destOrd="0" presId="urn:microsoft.com/office/officeart/2008/layout/HalfCircleOrganizationChart"/>
    <dgm:cxn modelId="{262FA067-77EA-4D9C-A4CD-D6051B5C8EFA}" type="presOf" srcId="{CCE5DF39-4063-43CB-8E2D-2F333B00F099}" destId="{D3625FBB-95B3-487E-9A1E-BE68D5990220}" srcOrd="0" destOrd="0" presId="urn:microsoft.com/office/officeart/2008/layout/HalfCircleOrganizationChart"/>
    <dgm:cxn modelId="{9AF55C53-9418-44C0-ABC7-13C7A14EE6CD}" srcId="{E5D8DBD5-62B6-4D34-903B-FFEF3E7F69E3}" destId="{A34327C1-5595-4627-A626-CA8410340F9F}" srcOrd="0" destOrd="0" parTransId="{EBB881E7-A7A2-42A8-A2AF-051CAFEEC92B}" sibTransId="{64B93E24-F465-413D-8EED-97BB96CE29EB}"/>
    <dgm:cxn modelId="{41C76C76-E14C-4898-A945-5CEEE4092D5C}" type="presOf" srcId="{CCE5DF39-4063-43CB-8E2D-2F333B00F099}" destId="{1AB1BC78-5C2F-422C-BE43-440FE7B5E469}" srcOrd="1" destOrd="0" presId="urn:microsoft.com/office/officeart/2008/layout/HalfCircleOrganizationChart"/>
    <dgm:cxn modelId="{4C424B8C-23C9-420D-939C-86ADA682D785}" type="presOf" srcId="{E5D8DBD5-62B6-4D34-903B-FFEF3E7F69E3}" destId="{2058616E-6A17-4B56-B540-151CDFA3A409}" srcOrd="0" destOrd="0" presId="urn:microsoft.com/office/officeart/2008/layout/HalfCircleOrganizationChart"/>
    <dgm:cxn modelId="{8935CAA7-7728-48F8-83C6-807F2DBF3AED}" srcId="{A34327C1-5595-4627-A626-CA8410340F9F}" destId="{CCE5DF39-4063-43CB-8E2D-2F333B00F099}" srcOrd="1" destOrd="0" parTransId="{1FED6740-F390-408F-8525-929E795B4CD4}" sibTransId="{3ECBAEA7-B237-41F5-83B6-FA8FC33F73BA}"/>
    <dgm:cxn modelId="{6FDAC8B0-46AC-4E59-8D0A-16CDC15BE6EA}" srcId="{A34327C1-5595-4627-A626-CA8410340F9F}" destId="{E03078DF-B71C-4A73-BAFC-82D879FA13E0}" srcOrd="0" destOrd="0" parTransId="{40D9C296-8EB6-41EE-BA8B-FEC6226857A7}" sibTransId="{EFBC3EAB-DF18-42B9-89D0-8A4AE78AF35F}"/>
    <dgm:cxn modelId="{2FD63FDF-36AA-4BF2-B976-F1CCA2A636F3}" type="presOf" srcId="{E03078DF-B71C-4A73-BAFC-82D879FA13E0}" destId="{58EB169A-8AC7-4C8F-B7F9-8A1781E6F427}" srcOrd="0" destOrd="0" presId="urn:microsoft.com/office/officeart/2008/layout/HalfCircleOrganizationChart"/>
    <dgm:cxn modelId="{D78E70E5-D4B5-456B-935F-B7DFD8053423}" type="presOf" srcId="{E03078DF-B71C-4A73-BAFC-82D879FA13E0}" destId="{7C7C0320-B768-45B0-9BCD-9F9B7C4A8FEE}" srcOrd="1" destOrd="0" presId="urn:microsoft.com/office/officeart/2008/layout/HalfCircleOrganizationChart"/>
    <dgm:cxn modelId="{94AB6AED-2986-48C2-B8B8-2A16EE09A2D7}" type="presOf" srcId="{1FED6740-F390-408F-8525-929E795B4CD4}" destId="{AF12C4EA-B71F-4D95-A24A-B4357028C4F8}" srcOrd="0" destOrd="0" presId="urn:microsoft.com/office/officeart/2008/layout/HalfCircleOrganizationChart"/>
    <dgm:cxn modelId="{1EE6AFF1-5F87-4652-B0D4-5AE6B05D4B6F}" type="presOf" srcId="{40D9C296-8EB6-41EE-BA8B-FEC6226857A7}" destId="{15D7F585-2F4E-4FE0-A390-A8E87AAE6329}" srcOrd="0" destOrd="0" presId="urn:microsoft.com/office/officeart/2008/layout/HalfCircleOrganizationChart"/>
    <dgm:cxn modelId="{63A8EBF8-A87F-4636-AB03-529969BDA9EA}" type="presOf" srcId="{A34327C1-5595-4627-A626-CA8410340F9F}" destId="{E1657849-07A5-4DD7-AE47-2B554042E2C4}" srcOrd="0" destOrd="0" presId="urn:microsoft.com/office/officeart/2008/layout/HalfCircleOrganizationChart"/>
    <dgm:cxn modelId="{6FE344E4-3104-49B2-8C5C-3FECE9141592}" type="presParOf" srcId="{2058616E-6A17-4B56-B540-151CDFA3A409}" destId="{3A3B99FC-924B-4970-8835-03EE4EC38344}" srcOrd="0" destOrd="0" presId="urn:microsoft.com/office/officeart/2008/layout/HalfCircleOrganizationChart"/>
    <dgm:cxn modelId="{3C490AEC-7AD4-4F42-972D-1B6338C10DD6}" type="presParOf" srcId="{3A3B99FC-924B-4970-8835-03EE4EC38344}" destId="{E12A96A4-75E9-4265-81F6-876D48A762C7}" srcOrd="0" destOrd="0" presId="urn:microsoft.com/office/officeart/2008/layout/HalfCircleOrganizationChart"/>
    <dgm:cxn modelId="{F76B4D9F-88EF-452E-BADC-BD9A4F305FAF}" type="presParOf" srcId="{E12A96A4-75E9-4265-81F6-876D48A762C7}" destId="{E1657849-07A5-4DD7-AE47-2B554042E2C4}" srcOrd="0" destOrd="0" presId="urn:microsoft.com/office/officeart/2008/layout/HalfCircleOrganizationChart"/>
    <dgm:cxn modelId="{ABEFFF39-9A9F-4A55-A0C4-F5036B677D88}" type="presParOf" srcId="{E12A96A4-75E9-4265-81F6-876D48A762C7}" destId="{B4590F5F-AEAF-4241-8AA5-EEA5B454F1EA}" srcOrd="1" destOrd="0" presId="urn:microsoft.com/office/officeart/2008/layout/HalfCircleOrganizationChart"/>
    <dgm:cxn modelId="{D1AAF709-0554-4CAA-9A7E-99DA4EB58559}" type="presParOf" srcId="{E12A96A4-75E9-4265-81F6-876D48A762C7}" destId="{21EEBFFD-9DC1-4A77-BE91-0EB28F4558A8}" srcOrd="2" destOrd="0" presId="urn:microsoft.com/office/officeart/2008/layout/HalfCircleOrganizationChart"/>
    <dgm:cxn modelId="{5EDFA367-97D5-4EAD-BCF2-DC786AFBCAF3}" type="presParOf" srcId="{E12A96A4-75E9-4265-81F6-876D48A762C7}" destId="{14CE5719-4A50-49C4-825D-2045FCE6E8AA}" srcOrd="3" destOrd="0" presId="urn:microsoft.com/office/officeart/2008/layout/HalfCircleOrganizationChart"/>
    <dgm:cxn modelId="{88CD42FB-487F-4A00-A662-EB6A007D8EF9}" type="presParOf" srcId="{3A3B99FC-924B-4970-8835-03EE4EC38344}" destId="{B601257B-95F3-4217-8EE9-097FEA196691}" srcOrd="1" destOrd="0" presId="urn:microsoft.com/office/officeart/2008/layout/HalfCircleOrganizationChart"/>
    <dgm:cxn modelId="{6FE7E645-A23F-44F0-B309-4AD6E70E80E3}" type="presParOf" srcId="{B601257B-95F3-4217-8EE9-097FEA196691}" destId="{15D7F585-2F4E-4FE0-A390-A8E87AAE6329}" srcOrd="0" destOrd="0" presId="urn:microsoft.com/office/officeart/2008/layout/HalfCircleOrganizationChart"/>
    <dgm:cxn modelId="{BD0E7A40-4CE9-4B25-953E-DE2AFF4C1659}" type="presParOf" srcId="{B601257B-95F3-4217-8EE9-097FEA196691}" destId="{074692A4-B869-4A0E-B1A7-043DD8699F46}" srcOrd="1" destOrd="0" presId="urn:microsoft.com/office/officeart/2008/layout/HalfCircleOrganizationChart"/>
    <dgm:cxn modelId="{51D9424C-A06A-40A2-A1C2-4F5C0F06372D}" type="presParOf" srcId="{074692A4-B869-4A0E-B1A7-043DD8699F46}" destId="{CF4DD7C4-E3F4-4111-BE90-AAF636152DA4}" srcOrd="0" destOrd="0" presId="urn:microsoft.com/office/officeart/2008/layout/HalfCircleOrganizationChart"/>
    <dgm:cxn modelId="{05D61069-46CB-4C51-B950-3E124D2DEE73}" type="presParOf" srcId="{CF4DD7C4-E3F4-4111-BE90-AAF636152DA4}" destId="{58EB169A-8AC7-4C8F-B7F9-8A1781E6F427}" srcOrd="0" destOrd="0" presId="urn:microsoft.com/office/officeart/2008/layout/HalfCircleOrganizationChart"/>
    <dgm:cxn modelId="{2F7FF886-A384-482D-BF85-377B45D77C61}" type="presParOf" srcId="{CF4DD7C4-E3F4-4111-BE90-AAF636152DA4}" destId="{AD689C84-6C79-4D26-83F4-D715E085466C}" srcOrd="1" destOrd="0" presId="urn:microsoft.com/office/officeart/2008/layout/HalfCircleOrganizationChart"/>
    <dgm:cxn modelId="{19C64D77-F0AE-4F51-9D16-309CBA5B33BE}" type="presParOf" srcId="{CF4DD7C4-E3F4-4111-BE90-AAF636152DA4}" destId="{3C8B4EF1-4B5F-4C98-9625-B786E15AC930}" srcOrd="2" destOrd="0" presId="urn:microsoft.com/office/officeart/2008/layout/HalfCircleOrganizationChart"/>
    <dgm:cxn modelId="{5D07969F-D348-4CA6-B29F-8392E2CA8DAB}" type="presParOf" srcId="{CF4DD7C4-E3F4-4111-BE90-AAF636152DA4}" destId="{7C7C0320-B768-45B0-9BCD-9F9B7C4A8FEE}" srcOrd="3" destOrd="0" presId="urn:microsoft.com/office/officeart/2008/layout/HalfCircleOrganizationChart"/>
    <dgm:cxn modelId="{20472F06-F570-44E0-BF00-6BA652637AC5}" type="presParOf" srcId="{074692A4-B869-4A0E-B1A7-043DD8699F46}" destId="{00B8CB78-CAA6-499C-ACDA-179ED67FAF85}" srcOrd="1" destOrd="0" presId="urn:microsoft.com/office/officeart/2008/layout/HalfCircleOrganizationChart"/>
    <dgm:cxn modelId="{6CC9F4FD-6640-4261-B8C3-FD9A0F8F3392}" type="presParOf" srcId="{074692A4-B869-4A0E-B1A7-043DD8699F46}" destId="{D48685BB-C2A5-4BA9-819B-6E3B8C778ED6}" srcOrd="2" destOrd="0" presId="urn:microsoft.com/office/officeart/2008/layout/HalfCircleOrganizationChart"/>
    <dgm:cxn modelId="{9E7875DB-B3DF-4DA0-B5C8-2A628AC89C9D}" type="presParOf" srcId="{B601257B-95F3-4217-8EE9-097FEA196691}" destId="{AF12C4EA-B71F-4D95-A24A-B4357028C4F8}" srcOrd="2" destOrd="0" presId="urn:microsoft.com/office/officeart/2008/layout/HalfCircleOrganizationChart"/>
    <dgm:cxn modelId="{7E9A4B94-F6B3-458B-8CD2-641B970F08D4}" type="presParOf" srcId="{B601257B-95F3-4217-8EE9-097FEA196691}" destId="{DABCCF3A-1E5A-4FAF-89AC-80F3D611A2E0}" srcOrd="3" destOrd="0" presId="urn:microsoft.com/office/officeart/2008/layout/HalfCircleOrganizationChart"/>
    <dgm:cxn modelId="{2FD4F7E9-827A-4092-B5DB-976F30981922}" type="presParOf" srcId="{DABCCF3A-1E5A-4FAF-89AC-80F3D611A2E0}" destId="{C026D9D7-067A-4338-B99F-39AC1E942B41}" srcOrd="0" destOrd="0" presId="urn:microsoft.com/office/officeart/2008/layout/HalfCircleOrganizationChart"/>
    <dgm:cxn modelId="{7DB563E7-AA64-4715-93EF-B0764ACEB47C}" type="presParOf" srcId="{C026D9D7-067A-4338-B99F-39AC1E942B41}" destId="{D3625FBB-95B3-487E-9A1E-BE68D5990220}" srcOrd="0" destOrd="0" presId="urn:microsoft.com/office/officeart/2008/layout/HalfCircleOrganizationChart"/>
    <dgm:cxn modelId="{0B1865C7-6CB2-481B-A146-1D521BF64B16}" type="presParOf" srcId="{C026D9D7-067A-4338-B99F-39AC1E942B41}" destId="{D77B7E4B-6C7C-4E40-8256-9A4C5AFB489E}" srcOrd="1" destOrd="0" presId="urn:microsoft.com/office/officeart/2008/layout/HalfCircleOrganizationChart"/>
    <dgm:cxn modelId="{0B8746D1-D646-4AE2-9B24-FE23139303A1}" type="presParOf" srcId="{C026D9D7-067A-4338-B99F-39AC1E942B41}" destId="{F6AC0818-E7D4-4078-8D26-70DD4DC01274}" srcOrd="2" destOrd="0" presId="urn:microsoft.com/office/officeart/2008/layout/HalfCircleOrganizationChart"/>
    <dgm:cxn modelId="{60F11BB5-E912-434A-A7A3-3B5A980ED94C}" type="presParOf" srcId="{C026D9D7-067A-4338-B99F-39AC1E942B41}" destId="{1AB1BC78-5C2F-422C-BE43-440FE7B5E469}" srcOrd="3" destOrd="0" presId="urn:microsoft.com/office/officeart/2008/layout/HalfCircleOrganizationChart"/>
    <dgm:cxn modelId="{372C1587-C3BA-4B8E-94B7-9AA7555671FB}" type="presParOf" srcId="{DABCCF3A-1E5A-4FAF-89AC-80F3D611A2E0}" destId="{599765DA-F7A4-46D1-82B0-F590F68359E8}" srcOrd="1" destOrd="0" presId="urn:microsoft.com/office/officeart/2008/layout/HalfCircleOrganizationChart"/>
    <dgm:cxn modelId="{3E45FBB3-19B1-4F9E-AB6D-523753BF4225}" type="presParOf" srcId="{DABCCF3A-1E5A-4FAF-89AC-80F3D611A2E0}" destId="{65EB0DE1-CD9B-482D-8D4C-05B8E325E2CC}" srcOrd="2" destOrd="0" presId="urn:microsoft.com/office/officeart/2008/layout/HalfCircleOrganizationChart"/>
    <dgm:cxn modelId="{82A7C39A-21B7-45BA-8C89-A0A296478112}" type="presParOf" srcId="{3A3B99FC-924B-4970-8835-03EE4EC38344}" destId="{6181765A-7813-428D-B85B-091D1BE985D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2C4EA-B71F-4D95-A24A-B4357028C4F8}">
      <dsp:nvSpPr>
        <dsp:cNvPr id="0" name=""/>
        <dsp:cNvSpPr/>
      </dsp:nvSpPr>
      <dsp:spPr>
        <a:xfrm>
          <a:off x="2503995" y="1126506"/>
          <a:ext cx="1361058" cy="472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216"/>
              </a:lnTo>
              <a:lnTo>
                <a:pt x="1361058" y="236216"/>
              </a:lnTo>
              <a:lnTo>
                <a:pt x="1361058" y="4724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7F585-2F4E-4FE0-A390-A8E87AAE6329}">
      <dsp:nvSpPr>
        <dsp:cNvPr id="0" name=""/>
        <dsp:cNvSpPr/>
      </dsp:nvSpPr>
      <dsp:spPr>
        <a:xfrm>
          <a:off x="1142936" y="1126506"/>
          <a:ext cx="1361058" cy="472433"/>
        </a:xfrm>
        <a:custGeom>
          <a:avLst/>
          <a:gdLst/>
          <a:ahLst/>
          <a:cxnLst/>
          <a:rect l="0" t="0" r="0" b="0"/>
          <a:pathLst>
            <a:path>
              <a:moveTo>
                <a:pt x="1361058" y="0"/>
              </a:moveTo>
              <a:lnTo>
                <a:pt x="1361058" y="236216"/>
              </a:lnTo>
              <a:lnTo>
                <a:pt x="0" y="236216"/>
              </a:lnTo>
              <a:lnTo>
                <a:pt x="0" y="4724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90F5F-AEAF-4241-8AA5-EEA5B454F1EA}">
      <dsp:nvSpPr>
        <dsp:cNvPr id="0" name=""/>
        <dsp:cNvSpPr/>
      </dsp:nvSpPr>
      <dsp:spPr>
        <a:xfrm>
          <a:off x="1941574" y="1664"/>
          <a:ext cx="1124841" cy="1124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EBFFD-9DC1-4A77-BE91-0EB28F4558A8}">
      <dsp:nvSpPr>
        <dsp:cNvPr id="0" name=""/>
        <dsp:cNvSpPr/>
      </dsp:nvSpPr>
      <dsp:spPr>
        <a:xfrm>
          <a:off x="1941574" y="1664"/>
          <a:ext cx="1124841" cy="1124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57849-07A5-4DD7-AE47-2B554042E2C4}">
      <dsp:nvSpPr>
        <dsp:cNvPr id="0" name=""/>
        <dsp:cNvSpPr/>
      </dsp:nvSpPr>
      <dsp:spPr>
        <a:xfrm>
          <a:off x="1379153" y="204136"/>
          <a:ext cx="2249683" cy="7198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Classification</a:t>
          </a:r>
        </a:p>
      </dsp:txBody>
      <dsp:txXfrm>
        <a:off x="1379153" y="204136"/>
        <a:ext cx="2249683" cy="719898"/>
      </dsp:txXfrm>
    </dsp:sp>
    <dsp:sp modelId="{AD689C84-6C79-4D26-83F4-D715E085466C}">
      <dsp:nvSpPr>
        <dsp:cNvPr id="0" name=""/>
        <dsp:cNvSpPr/>
      </dsp:nvSpPr>
      <dsp:spPr>
        <a:xfrm>
          <a:off x="580516" y="1598939"/>
          <a:ext cx="1124841" cy="1124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B4EF1-4B5F-4C98-9625-B786E15AC930}">
      <dsp:nvSpPr>
        <dsp:cNvPr id="0" name=""/>
        <dsp:cNvSpPr/>
      </dsp:nvSpPr>
      <dsp:spPr>
        <a:xfrm>
          <a:off x="580516" y="1598939"/>
          <a:ext cx="1124841" cy="1124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B169A-8AC7-4C8F-B7F9-8A1781E6F427}">
      <dsp:nvSpPr>
        <dsp:cNvPr id="0" name=""/>
        <dsp:cNvSpPr/>
      </dsp:nvSpPr>
      <dsp:spPr>
        <a:xfrm>
          <a:off x="18095" y="1801411"/>
          <a:ext cx="2249683" cy="7198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/>
            <a:t>Logistic</a:t>
          </a:r>
          <a:r>
            <a:rPr lang="de-CH" sz="2400" kern="1200" dirty="0"/>
            <a:t> Regression</a:t>
          </a:r>
        </a:p>
      </dsp:txBody>
      <dsp:txXfrm>
        <a:off x="18095" y="1801411"/>
        <a:ext cx="2249683" cy="719898"/>
      </dsp:txXfrm>
    </dsp:sp>
    <dsp:sp modelId="{D77B7E4B-6C7C-4E40-8256-9A4C5AFB489E}">
      <dsp:nvSpPr>
        <dsp:cNvPr id="0" name=""/>
        <dsp:cNvSpPr/>
      </dsp:nvSpPr>
      <dsp:spPr>
        <a:xfrm>
          <a:off x="3302632" y="1598939"/>
          <a:ext cx="1124841" cy="1124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C0818-E7D4-4078-8D26-70DD4DC01274}">
      <dsp:nvSpPr>
        <dsp:cNvPr id="0" name=""/>
        <dsp:cNvSpPr/>
      </dsp:nvSpPr>
      <dsp:spPr>
        <a:xfrm>
          <a:off x="3302632" y="1598939"/>
          <a:ext cx="1124841" cy="1124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25FBB-95B3-487E-9A1E-BE68D5990220}">
      <dsp:nvSpPr>
        <dsp:cNvPr id="0" name=""/>
        <dsp:cNvSpPr/>
      </dsp:nvSpPr>
      <dsp:spPr>
        <a:xfrm>
          <a:off x="2740211" y="1801411"/>
          <a:ext cx="2249683" cy="7198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/>
            <a:t>Trees</a:t>
          </a:r>
          <a:r>
            <a:rPr lang="de-CH" sz="2400" kern="1200" dirty="0"/>
            <a:t> &amp; Random Forest</a:t>
          </a:r>
        </a:p>
      </dsp:txBody>
      <dsp:txXfrm>
        <a:off x="2740211" y="1801411"/>
        <a:ext cx="2249683" cy="719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934DA-6970-3FD9-3EDA-6F61F25EC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346E53-42A3-488D-D711-56FCEC45A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4FB718-3C9B-76DF-D34E-6AA299A0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29A8D7-E44E-4C22-506C-0B55FECD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6D75A7-9566-16E4-C3A3-56598730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439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FFE6A-08A3-7557-4093-93F06584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00119E-1E33-D363-0FA2-D079295D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6C65E1-323B-958E-7920-6B6A6F1E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7C68EC-B524-32B7-D0E4-87DEFEDA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A98207-B1FA-16E5-94D7-5DC216F7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041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F244BB-BD0E-F276-E09A-160E0746F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6FE528-9D95-77D2-31B5-C1871F936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B347D-1440-734F-CA4A-5800B29A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05E3F5-20A6-CBF4-11D6-654D11EE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9784F2-1B84-82E2-D22C-6FFEF887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498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115BA-F282-6AD1-11BE-EBD6D13C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21E1E-FDB9-4EF6-8EBE-F221AFE2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6137A3-3CA5-A720-9173-8995ACFA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26368-1E7F-A5C9-73C0-C1913C15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219BC2-EEC7-7A95-3D94-117181BD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578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571D4-328B-B779-5BCB-684BC044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B14E3F-13BA-4991-21FE-9B02A689A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7F03FB-922D-32FE-5332-4D427E5C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7CCBD8-F3E6-56CC-B420-93FD7CAE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4F86D7-860A-6142-C5C8-A5F50243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92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1E8DD-C53D-D7F8-E9D4-7588042C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38870B-D447-95BC-2650-9C665540D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F7313A-324B-7818-A4E6-6D8345B63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9F7B58-54E7-B95B-0703-C3EF5523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CA3A53-2313-0FD5-3350-3A4D4090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9BD0CE-890F-00DF-22F8-15C82F29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674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07E-2104-810C-F148-44F80B4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347E71-4C8F-66D5-B67F-DF24D1F37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11C261-5439-9B63-E675-835D7FC5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518D1E-5760-22C9-D570-DD0B5FA9C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11885C-8EBA-07F1-ED70-66393530C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CCF3052-5091-AF18-F8CB-C66DFB82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4E562B-839E-29D1-3817-B49EE938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AD76B3-87E6-FDDB-130E-8BE783A7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398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8BC36-9C5E-422A-51EE-55D159D4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E25B81-5511-B6B1-E45C-B1C78D6E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FDC876-4E35-B51A-ED9D-2E84E957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7BBDFB-3A53-4544-A127-B7296805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505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0C5160-7D71-5B4A-5A16-6B38C63D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D02E9A-5B12-436F-7F6C-5310C6EA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A677EB-62FC-49F1-9868-5755B038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16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B789F-5311-A095-67A8-D31FDB79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3ED434-316C-AB50-514F-2370A5D6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F81B01-A3E0-E4D3-417A-64D9E2EFA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FE58AC-0AE0-9DD3-A5ED-5EE16E95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7A916E-F2C4-8467-76E4-ED007DB5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09C083-0602-4C90-25DA-064B35CA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047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7594A-9A23-99CB-F337-7FDAC813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490707-68DA-E07C-E8CD-0CB658D69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7A235D-C6A5-B207-F298-7954C4654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99FCB5-2629-2F94-79C5-EAE8B7AC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13EBB5-2791-3E5E-16C5-474EDAB8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9D8BE9-34AB-EE14-897C-3F2E812C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671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A5B88-C669-7B87-69CA-E0191C9B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24FFFB-7020-6C4B-2A6B-6643046D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1BC7C-710A-737F-4AC5-B82DD41DA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9B1FDA-6D20-17E0-08F3-B4F839750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CE7C9-9813-29D5-2598-5BDCCFED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65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EF593-6F1F-57ED-EEFE-01439DE96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Bird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823ADE-59D1-A084-D9D2-B010F1F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Samir Hauser, Connor Charlton, Joel Alder</a:t>
            </a:r>
          </a:p>
        </p:txBody>
      </p:sp>
    </p:spTree>
    <p:extLst>
      <p:ext uri="{BB962C8B-B14F-4D97-AF65-F5344CB8AC3E}">
        <p14:creationId xmlns:p14="http://schemas.microsoft.com/office/powerpoint/2010/main" val="90207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C7EAB-A42B-DB05-0B91-1A8C3529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Snow-</a:t>
            </a:r>
            <a:r>
              <a:rPr lang="de-CH" dirty="0" err="1"/>
              <a:t>finches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D8433E-E65C-29E2-F7B9-D7883235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White-winged Snowfinch - eBird">
            <a:extLst>
              <a:ext uri="{FF2B5EF4-FFF2-40B4-BE49-F238E27FC236}">
                <a16:creationId xmlns:a16="http://schemas.microsoft.com/office/drawing/2014/main" id="{A9CDB8B0-FEE5-AA6F-ECDB-BAB3C37F8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3667556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now finch">
            <a:extLst>
              <a:ext uri="{FF2B5EF4-FFF2-40B4-BE49-F238E27FC236}">
                <a16:creationId xmlns:a16="http://schemas.microsoft.com/office/drawing/2014/main" id="{18DE8AA1-0D2C-6F78-B410-AEB3F3D3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825625"/>
            <a:ext cx="3902075" cy="260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owfinch - Alchetron, The Free Social Encyclopedia">
            <a:extLst>
              <a:ext uri="{FF2B5EF4-FFF2-40B4-BE49-F238E27FC236}">
                <a16:creationId xmlns:a16="http://schemas.microsoft.com/office/drawing/2014/main" id="{74D777F8-641B-1C2F-8C80-FB8DE217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53" y="3574097"/>
            <a:ext cx="3442293" cy="291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agezeichen-Vektoren und -Illustrationen zum kostenlosen Download | Freepik">
            <a:extLst>
              <a:ext uri="{FF2B5EF4-FFF2-40B4-BE49-F238E27FC236}">
                <a16:creationId xmlns:a16="http://schemas.microsoft.com/office/drawing/2014/main" id="{2CC3AE70-CBCA-607A-B980-3EF6F01AA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323" y="474980"/>
            <a:ext cx="1831552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7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7F74C-55C5-F610-F90F-3F5CF3C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C16D86-901B-A53B-B5AF-4902616A9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Survival </a:t>
            </a:r>
            <a:r>
              <a:rPr lang="de-CH" b="1" dirty="0" err="1"/>
              <a:t>chance</a:t>
            </a:r>
            <a:r>
              <a:rPr lang="de-CH" b="1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snow-finches</a:t>
            </a:r>
            <a:r>
              <a:rPr lang="de-CH" dirty="0"/>
              <a:t> </a:t>
            </a:r>
            <a:r>
              <a:rPr lang="de-CH" dirty="0" err="1"/>
              <a:t>depend</a:t>
            </a:r>
            <a:r>
              <a:rPr lang="de-CH" dirty="0"/>
              <a:t> on sex</a:t>
            </a:r>
          </a:p>
          <a:p>
            <a:r>
              <a:rPr lang="de-CH" dirty="0" err="1"/>
              <a:t>Visually</a:t>
            </a:r>
            <a:r>
              <a:rPr lang="de-CH" dirty="0"/>
              <a:t> not possible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determine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sex</a:t>
            </a:r>
          </a:p>
          <a:p>
            <a:r>
              <a:rPr lang="de-CH" dirty="0" err="1"/>
              <a:t>Chapture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birds</a:t>
            </a:r>
            <a:r>
              <a:rPr lang="de-CH" dirty="0"/>
              <a:t> and </a:t>
            </a:r>
            <a:r>
              <a:rPr lang="de-CH" b="1" dirty="0" err="1"/>
              <a:t>measure</a:t>
            </a:r>
            <a:r>
              <a:rPr lang="de-CH" b="1" dirty="0"/>
              <a:t> </a:t>
            </a:r>
            <a:r>
              <a:rPr lang="de-CH" b="1" dirty="0" err="1"/>
              <a:t>metomorpholigcal</a:t>
            </a:r>
            <a:r>
              <a:rPr lang="de-CH" b="1" dirty="0"/>
              <a:t> </a:t>
            </a:r>
            <a:r>
              <a:rPr lang="de-CH" b="1" dirty="0" err="1"/>
              <a:t>treats</a:t>
            </a:r>
            <a:r>
              <a:rPr lang="de-CH" b="1" dirty="0"/>
              <a:t> </a:t>
            </a:r>
            <a:r>
              <a:rPr lang="de-CH" dirty="0"/>
              <a:t>(</a:t>
            </a:r>
            <a:r>
              <a:rPr lang="de-CH" dirty="0" err="1"/>
              <a:t>weight</a:t>
            </a:r>
            <a:r>
              <a:rPr lang="de-CH" dirty="0"/>
              <a:t>, </a:t>
            </a:r>
            <a:r>
              <a:rPr lang="de-CH" dirty="0" err="1"/>
              <a:t>feather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, etc.)</a:t>
            </a:r>
          </a:p>
          <a:p>
            <a:r>
              <a:rPr lang="de-CH" dirty="0"/>
              <a:t>Researcher </a:t>
            </a:r>
            <a:r>
              <a:rPr lang="de-CH" dirty="0" err="1"/>
              <a:t>determine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sex via a </a:t>
            </a:r>
            <a:r>
              <a:rPr lang="de-CH" dirty="0" err="1"/>
              <a:t>gene</a:t>
            </a:r>
            <a:r>
              <a:rPr lang="de-CH" dirty="0"/>
              <a:t> </a:t>
            </a:r>
            <a:r>
              <a:rPr lang="de-CH" dirty="0" err="1"/>
              <a:t>test</a:t>
            </a:r>
            <a:endParaRPr lang="de-CH" dirty="0"/>
          </a:p>
          <a:p>
            <a:endParaRPr lang="de-CH" dirty="0"/>
          </a:p>
          <a:p>
            <a:r>
              <a:rPr lang="de-CH" b="1" dirty="0"/>
              <a:t>Main Goal: </a:t>
            </a:r>
            <a:r>
              <a:rPr lang="de-CH" b="1" dirty="0" err="1"/>
              <a:t>Possibility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determine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via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metomorpholigcal</a:t>
            </a:r>
            <a:r>
              <a:rPr lang="de-CH" b="1" dirty="0"/>
              <a:t> </a:t>
            </a:r>
            <a:r>
              <a:rPr lang="de-CH" b="1" dirty="0" err="1"/>
              <a:t>treats</a:t>
            </a:r>
            <a:endParaRPr lang="de-CH" b="1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74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D1E19-6E01-146F-DB7C-3CA795E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Research 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1611D-A439-AF05-E14F-33F9CB68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 err="1"/>
              <a:t>probability</a:t>
            </a:r>
            <a:r>
              <a:rPr lang="de-CH" b="1" dirty="0"/>
              <a:t>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</a:t>
            </a:r>
            <a:r>
              <a:rPr lang="de-CH" dirty="0"/>
              <a:t>via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methomorphical</a:t>
            </a:r>
            <a:r>
              <a:rPr lang="de-CH" dirty="0"/>
              <a:t> </a:t>
            </a:r>
            <a:r>
              <a:rPr lang="de-CH" dirty="0" err="1"/>
              <a:t>traits</a:t>
            </a:r>
            <a:endParaRPr lang="de-CH" dirty="0"/>
          </a:p>
          <a:p>
            <a:r>
              <a:rPr lang="de-CH" dirty="0" err="1"/>
              <a:t>Identify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b="1" dirty="0" err="1"/>
              <a:t>measurements</a:t>
            </a:r>
            <a:r>
              <a:rPr lang="de-CH" b="1" dirty="0"/>
              <a:t> </a:t>
            </a:r>
            <a:r>
              <a:rPr lang="de-CH" b="1" dirty="0" err="1"/>
              <a:t>are</a:t>
            </a:r>
            <a:r>
              <a:rPr lang="de-CH" b="1" dirty="0"/>
              <a:t> </a:t>
            </a:r>
            <a:r>
              <a:rPr lang="de-CH" b="1" dirty="0" err="1"/>
              <a:t>important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possibily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drop</a:t>
            </a:r>
            <a:endParaRPr lang="de-CH" dirty="0"/>
          </a:p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adult </a:t>
            </a:r>
            <a:r>
              <a:rPr lang="de-CH" dirty="0" err="1"/>
              <a:t>birds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and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incooparte</a:t>
            </a:r>
            <a:r>
              <a:rPr lang="de-CH" dirty="0"/>
              <a:t> </a:t>
            </a:r>
            <a:r>
              <a:rPr lang="de-CH" dirty="0" err="1"/>
              <a:t>nestlings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26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DA1FA-AF87-62C0-83AE-12D99C42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E19DE11-221C-2247-1109-60675F306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996742"/>
              </p:ext>
            </p:extLst>
          </p:nvPr>
        </p:nvGraphicFramePr>
        <p:xfrm>
          <a:off x="838200" y="278447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852330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37956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nestling , &gt;1 : adult bird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8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length</a:t>
                      </a:r>
                      <a:r>
                        <a:rPr lang="de-CH" dirty="0"/>
                        <a:t> in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2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P1 / 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feather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Tarsus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2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Weight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g (strongly varies with time of year)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6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Fat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lean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6 =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2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Muscle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hardly any muscle, 3 = a lot of muscle)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Bill </a:t>
                      </a:r>
                      <a:r>
                        <a:rPr lang="de-CH" dirty="0" err="1"/>
                        <a:t>length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4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Sex_genetic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40127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8E085209-774E-7AC7-E49C-BB31DA2DDFC0}"/>
              </a:ext>
            </a:extLst>
          </p:cNvPr>
          <p:cNvSpPr txBox="1"/>
          <p:nvPr/>
        </p:nvSpPr>
        <p:spPr>
          <a:xfrm>
            <a:off x="876300" y="1690688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/>
              <a:t>Data </a:t>
            </a:r>
            <a:r>
              <a:rPr lang="de-CH" dirty="0" err="1"/>
              <a:t>format</a:t>
            </a:r>
            <a:r>
              <a:rPr lang="de-CH" dirty="0"/>
              <a:t>: CSV</a:t>
            </a:r>
          </a:p>
          <a:p>
            <a:pPr marL="285750" indent="-285750">
              <a:buFontTx/>
              <a:buChar char="-"/>
            </a:pPr>
            <a:r>
              <a:rPr lang="de-CH" dirty="0"/>
              <a:t>Total </a:t>
            </a:r>
            <a:r>
              <a:rPr lang="de-CH" dirty="0" err="1"/>
              <a:t>observations</a:t>
            </a:r>
            <a:r>
              <a:rPr lang="de-CH" dirty="0"/>
              <a:t>: 2287 (706 </a:t>
            </a:r>
            <a:r>
              <a:rPr lang="de-CH" dirty="0" err="1"/>
              <a:t>nestling</a:t>
            </a:r>
            <a:r>
              <a:rPr lang="de-CH" dirty="0"/>
              <a:t>)</a:t>
            </a:r>
          </a:p>
          <a:p>
            <a:pPr marL="285750" indent="-285750">
              <a:buFontTx/>
              <a:buChar char="-"/>
            </a:pPr>
            <a:r>
              <a:rPr lang="de-CH" b="1" dirty="0"/>
              <a:t>Many NAs</a:t>
            </a:r>
            <a:r>
              <a:rPr lang="de-CH" dirty="0"/>
              <a:t> (</a:t>
            </a:r>
            <a:r>
              <a:rPr lang="de-CH" dirty="0" err="1"/>
              <a:t>difficult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measure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317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C04A8-A840-EEFF-9EB9-7FFB990E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Adult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324AFEAB-9EC1-9013-6AB3-73D6F9D2D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109012"/>
              </p:ext>
            </p:extLst>
          </p:nvPr>
        </p:nvGraphicFramePr>
        <p:xfrm>
          <a:off x="7537142" y="2216304"/>
          <a:ext cx="3719742" cy="352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914">
                  <a:extLst>
                    <a:ext uri="{9D8B030D-6E8A-4147-A177-3AD203B41FA5}">
                      <a16:colId xmlns:a16="http://schemas.microsoft.com/office/drawing/2014/main" val="885233067"/>
                    </a:ext>
                  </a:extLst>
                </a:gridCol>
                <a:gridCol w="1239914">
                  <a:extLst>
                    <a:ext uri="{9D8B030D-6E8A-4147-A177-3AD203B41FA5}">
                      <a16:colId xmlns:a16="http://schemas.microsoft.com/office/drawing/2014/main" val="1037956576"/>
                    </a:ext>
                  </a:extLst>
                </a:gridCol>
                <a:gridCol w="1239914">
                  <a:extLst>
                    <a:ext uri="{9D8B030D-6E8A-4147-A177-3AD203B41FA5}">
                      <a16:colId xmlns:a16="http://schemas.microsoft.com/office/drawing/2014/main" val="1551648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err="1"/>
                        <a:t>NaN</a:t>
                      </a:r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% </a:t>
                      </a:r>
                      <a:r>
                        <a:rPr lang="de-CH" sz="1800" dirty="0" err="1"/>
                        <a:t>of</a:t>
                      </a:r>
                      <a:r>
                        <a:rPr lang="de-CH" sz="1800" dirty="0"/>
                        <a:t>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828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Tarsus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292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73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feather</a:t>
                      </a:r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542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56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182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Muscle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88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sex_genetics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1343871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B1BFC0CE-B1BC-5A36-4B63-883B29AB1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6" y="1456032"/>
            <a:ext cx="6134956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1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DEDE6-5A81-0657-3BB5-08B7F3C3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50AF22-32A2-9D67-360C-A3895A74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Missing</a:t>
            </a:r>
            <a:r>
              <a:rPr lang="de-CH" dirty="0"/>
              <a:t> Data</a:t>
            </a:r>
          </a:p>
          <a:p>
            <a:pPr lvl="1"/>
            <a:r>
              <a:rPr lang="de-CH" dirty="0"/>
              <a:t> Regression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fill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 err="1"/>
              <a:t>Supervised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determine</a:t>
            </a:r>
            <a:r>
              <a:rPr lang="de-CH" dirty="0"/>
              <a:t>  Sex</a:t>
            </a:r>
          </a:p>
          <a:p>
            <a:pPr lvl="1"/>
            <a:r>
              <a:rPr lang="de-CH" dirty="0" err="1"/>
              <a:t>Seperate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adult and </a:t>
            </a:r>
            <a:r>
              <a:rPr lang="de-CH" dirty="0" err="1"/>
              <a:t>nestlings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3326C3A-87C0-788D-12CE-DA93F9123F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518000"/>
              </p:ext>
            </p:extLst>
          </p:nvPr>
        </p:nvGraphicFramePr>
        <p:xfrm>
          <a:off x="6345810" y="3124938"/>
          <a:ext cx="5007990" cy="2725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32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Breitbild</PresentationFormat>
  <Paragraphs>75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Bird</vt:lpstr>
      <vt:lpstr>Snow-finches</vt:lpstr>
      <vt:lpstr>Background</vt:lpstr>
      <vt:lpstr>Research Question</vt:lpstr>
      <vt:lpstr>Data</vt:lpstr>
      <vt:lpstr>Adult bird data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</dc:title>
  <dc:creator>Alder  Joel</dc:creator>
  <cp:lastModifiedBy>Alder  Joel</cp:lastModifiedBy>
  <cp:revision>2</cp:revision>
  <dcterms:created xsi:type="dcterms:W3CDTF">2023-03-08T14:04:36Z</dcterms:created>
  <dcterms:modified xsi:type="dcterms:W3CDTF">2023-03-09T08:53:30Z</dcterms:modified>
</cp:coreProperties>
</file>