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8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E25EB-DAAB-41C1-B591-31E18D1E56C1}" v="3" dt="2023-04-30T14:37:55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r  Joel" userId="cb060085-3866-4497-bda6-e6b2f137edc7" providerId="ADAL" clId="{27AE25EB-DAAB-41C1-B591-31E18D1E56C1}"/>
    <pc:docChg chg="undo custSel addSld delSld modSld sldOrd">
      <pc:chgData name="Alder  Joel" userId="cb060085-3866-4497-bda6-e6b2f137edc7" providerId="ADAL" clId="{27AE25EB-DAAB-41C1-B591-31E18D1E56C1}" dt="2023-04-30T14:38:00.291" v="698" actId="26606"/>
      <pc:docMkLst>
        <pc:docMk/>
      </pc:docMkLst>
      <pc:sldChg chg="del">
        <pc:chgData name="Alder  Joel" userId="cb060085-3866-4497-bda6-e6b2f137edc7" providerId="ADAL" clId="{27AE25EB-DAAB-41C1-B591-31E18D1E56C1}" dt="2023-04-30T14:20:37.824" v="431" actId="2696"/>
        <pc:sldMkLst>
          <pc:docMk/>
          <pc:sldMk cId="3227422005" sldId="258"/>
        </pc:sldMkLst>
      </pc:sldChg>
      <pc:sldChg chg="del">
        <pc:chgData name="Alder  Joel" userId="cb060085-3866-4497-bda6-e6b2f137edc7" providerId="ADAL" clId="{27AE25EB-DAAB-41C1-B591-31E18D1E56C1}" dt="2023-04-30T14:19:58.698" v="400" actId="2696"/>
        <pc:sldMkLst>
          <pc:docMk/>
          <pc:sldMk cId="3113176476" sldId="259"/>
        </pc:sldMkLst>
      </pc:sldChg>
      <pc:sldChg chg="del">
        <pc:chgData name="Alder  Joel" userId="cb060085-3866-4497-bda6-e6b2f137edc7" providerId="ADAL" clId="{27AE25EB-DAAB-41C1-B591-31E18D1E56C1}" dt="2023-04-30T14:18:31.710" v="384" actId="2696"/>
        <pc:sldMkLst>
          <pc:docMk/>
          <pc:sldMk cId="3021321133" sldId="260"/>
        </pc:sldMkLst>
      </pc:sldChg>
      <pc:sldChg chg="modSp mod ord">
        <pc:chgData name="Alder  Joel" userId="cb060085-3866-4497-bda6-e6b2f137edc7" providerId="ADAL" clId="{27AE25EB-DAAB-41C1-B591-31E18D1E56C1}" dt="2023-04-30T14:20:24.993" v="430" actId="20577"/>
        <pc:sldMkLst>
          <pc:docMk/>
          <pc:sldMk cId="64269373" sldId="261"/>
        </pc:sldMkLst>
        <pc:spChg chg="mod">
          <ac:chgData name="Alder  Joel" userId="cb060085-3866-4497-bda6-e6b2f137edc7" providerId="ADAL" clId="{27AE25EB-DAAB-41C1-B591-31E18D1E56C1}" dt="2023-04-30T14:20:24.993" v="430" actId="20577"/>
          <ac:spMkLst>
            <pc:docMk/>
            <pc:sldMk cId="64269373" sldId="261"/>
            <ac:spMk id="3" creationId="{56F1611D-A439-AF05-E14F-33F9CB68EDBE}"/>
          </ac:spMkLst>
        </pc:spChg>
      </pc:sldChg>
      <pc:sldChg chg="del">
        <pc:chgData name="Alder  Joel" userId="cb060085-3866-4497-bda6-e6b2f137edc7" providerId="ADAL" clId="{27AE25EB-DAAB-41C1-B591-31E18D1E56C1}" dt="2023-04-30T14:19:30.448" v="393" actId="2696"/>
        <pc:sldMkLst>
          <pc:docMk/>
          <pc:sldMk cId="3003115470" sldId="262"/>
        </pc:sldMkLst>
      </pc:sldChg>
      <pc:sldChg chg="del">
        <pc:chgData name="Alder  Joel" userId="cb060085-3866-4497-bda6-e6b2f137edc7" providerId="ADAL" clId="{27AE25EB-DAAB-41C1-B591-31E18D1E56C1}" dt="2023-04-30T14:18:40.650" v="386" actId="2696"/>
        <pc:sldMkLst>
          <pc:docMk/>
          <pc:sldMk cId="3631608640" sldId="263"/>
        </pc:sldMkLst>
      </pc:sldChg>
      <pc:sldChg chg="del">
        <pc:chgData name="Alder  Joel" userId="cb060085-3866-4497-bda6-e6b2f137edc7" providerId="ADAL" clId="{27AE25EB-DAAB-41C1-B591-31E18D1E56C1}" dt="2023-04-30T14:18:28.378" v="383" actId="2696"/>
        <pc:sldMkLst>
          <pc:docMk/>
          <pc:sldMk cId="1307680549" sldId="267"/>
        </pc:sldMkLst>
      </pc:sldChg>
      <pc:sldChg chg="del">
        <pc:chgData name="Alder  Joel" userId="cb060085-3866-4497-bda6-e6b2f137edc7" providerId="ADAL" clId="{27AE25EB-DAAB-41C1-B591-31E18D1E56C1}" dt="2023-04-30T14:19:22.192" v="392" actId="2696"/>
        <pc:sldMkLst>
          <pc:docMk/>
          <pc:sldMk cId="984414657" sldId="269"/>
        </pc:sldMkLst>
      </pc:sldChg>
      <pc:sldChg chg="del">
        <pc:chgData name="Alder  Joel" userId="cb060085-3866-4497-bda6-e6b2f137edc7" providerId="ADAL" clId="{27AE25EB-DAAB-41C1-B591-31E18D1E56C1}" dt="2023-04-30T14:19:01.361" v="390" actId="2696"/>
        <pc:sldMkLst>
          <pc:docMk/>
          <pc:sldMk cId="466287766" sldId="274"/>
        </pc:sldMkLst>
      </pc:sldChg>
      <pc:sldChg chg="del">
        <pc:chgData name="Alder  Joel" userId="cb060085-3866-4497-bda6-e6b2f137edc7" providerId="ADAL" clId="{27AE25EB-DAAB-41C1-B591-31E18D1E56C1}" dt="2023-04-30T14:18:26.658" v="382" actId="2696"/>
        <pc:sldMkLst>
          <pc:docMk/>
          <pc:sldMk cId="3550142464" sldId="276"/>
        </pc:sldMkLst>
      </pc:sldChg>
      <pc:sldChg chg="del">
        <pc:chgData name="Alder  Joel" userId="cb060085-3866-4497-bda6-e6b2f137edc7" providerId="ADAL" clId="{27AE25EB-DAAB-41C1-B591-31E18D1E56C1}" dt="2023-04-30T14:18:36.433" v="385" actId="2696"/>
        <pc:sldMkLst>
          <pc:docMk/>
          <pc:sldMk cId="1455916096" sldId="277"/>
        </pc:sldMkLst>
      </pc:sldChg>
      <pc:sldChg chg="del">
        <pc:chgData name="Alder  Joel" userId="cb060085-3866-4497-bda6-e6b2f137edc7" providerId="ADAL" clId="{27AE25EB-DAAB-41C1-B591-31E18D1E56C1}" dt="2023-04-30T14:18:48.261" v="389" actId="2696"/>
        <pc:sldMkLst>
          <pc:docMk/>
          <pc:sldMk cId="393323931" sldId="279"/>
        </pc:sldMkLst>
      </pc:sldChg>
      <pc:sldChg chg="del">
        <pc:chgData name="Alder  Joel" userId="cb060085-3866-4497-bda6-e6b2f137edc7" providerId="ADAL" clId="{27AE25EB-DAAB-41C1-B591-31E18D1E56C1}" dt="2023-04-30T14:18:44.999" v="388" actId="2696"/>
        <pc:sldMkLst>
          <pc:docMk/>
          <pc:sldMk cId="1552339136" sldId="280"/>
        </pc:sldMkLst>
      </pc:sldChg>
      <pc:sldChg chg="del">
        <pc:chgData name="Alder  Joel" userId="cb060085-3866-4497-bda6-e6b2f137edc7" providerId="ADAL" clId="{27AE25EB-DAAB-41C1-B591-31E18D1E56C1}" dt="2023-04-30T14:18:42.826" v="387" actId="2696"/>
        <pc:sldMkLst>
          <pc:docMk/>
          <pc:sldMk cId="1096859911" sldId="281"/>
        </pc:sldMkLst>
      </pc:sldChg>
      <pc:sldChg chg="add del ord">
        <pc:chgData name="Alder  Joel" userId="cb060085-3866-4497-bda6-e6b2f137edc7" providerId="ADAL" clId="{27AE25EB-DAAB-41C1-B591-31E18D1E56C1}" dt="2023-04-30T14:19:43.519" v="397"/>
        <pc:sldMkLst>
          <pc:docMk/>
          <pc:sldMk cId="465984761" sldId="282"/>
        </pc:sldMkLst>
      </pc:sldChg>
      <pc:sldChg chg="del">
        <pc:chgData name="Alder  Joel" userId="cb060085-3866-4497-bda6-e6b2f137edc7" providerId="ADAL" clId="{27AE25EB-DAAB-41C1-B591-31E18D1E56C1}" dt="2023-04-30T14:19:53.041" v="399" actId="2696"/>
        <pc:sldMkLst>
          <pc:docMk/>
          <pc:sldMk cId="302002013" sldId="283"/>
        </pc:sldMkLst>
      </pc:sldChg>
      <pc:sldChg chg="del">
        <pc:chgData name="Alder  Joel" userId="cb060085-3866-4497-bda6-e6b2f137edc7" providerId="ADAL" clId="{27AE25EB-DAAB-41C1-B591-31E18D1E56C1}" dt="2023-04-30T14:19:50.727" v="398" actId="2696"/>
        <pc:sldMkLst>
          <pc:docMk/>
          <pc:sldMk cId="1085745453" sldId="284"/>
        </pc:sldMkLst>
      </pc:sldChg>
      <pc:sldChg chg="del">
        <pc:chgData name="Alder  Joel" userId="cb060085-3866-4497-bda6-e6b2f137edc7" providerId="ADAL" clId="{27AE25EB-DAAB-41C1-B591-31E18D1E56C1}" dt="2023-04-30T14:19:05.177" v="391" actId="2696"/>
        <pc:sldMkLst>
          <pc:docMk/>
          <pc:sldMk cId="2472753374" sldId="286"/>
        </pc:sldMkLst>
      </pc:sldChg>
      <pc:sldChg chg="del">
        <pc:chgData name="Alder  Joel" userId="cb060085-3866-4497-bda6-e6b2f137edc7" providerId="ADAL" clId="{27AE25EB-DAAB-41C1-B591-31E18D1E56C1}" dt="2023-04-30T14:20:41.304" v="432" actId="2696"/>
        <pc:sldMkLst>
          <pc:docMk/>
          <pc:sldMk cId="3745451709" sldId="287"/>
        </pc:sldMkLst>
      </pc:sldChg>
      <pc:sldChg chg="modSp new mod">
        <pc:chgData name="Alder  Joel" userId="cb060085-3866-4497-bda6-e6b2f137edc7" providerId="ADAL" clId="{27AE25EB-DAAB-41C1-B591-31E18D1E56C1}" dt="2023-04-30T14:29:47.302" v="681" actId="20577"/>
        <pc:sldMkLst>
          <pc:docMk/>
          <pc:sldMk cId="1921949153" sldId="288"/>
        </pc:sldMkLst>
        <pc:spChg chg="mod">
          <ac:chgData name="Alder  Joel" userId="cb060085-3866-4497-bda6-e6b2f137edc7" providerId="ADAL" clId="{27AE25EB-DAAB-41C1-B591-31E18D1E56C1}" dt="2023-04-30T14:11:00.629" v="21" actId="20577"/>
          <ac:spMkLst>
            <pc:docMk/>
            <pc:sldMk cId="1921949153" sldId="288"/>
            <ac:spMk id="2" creationId="{9E460396-F262-4D9A-961E-24215915ECB5}"/>
          </ac:spMkLst>
        </pc:spChg>
        <pc:spChg chg="mod">
          <ac:chgData name="Alder  Joel" userId="cb060085-3866-4497-bda6-e6b2f137edc7" providerId="ADAL" clId="{27AE25EB-DAAB-41C1-B591-31E18D1E56C1}" dt="2023-04-30T14:29:47.302" v="681" actId="20577"/>
          <ac:spMkLst>
            <pc:docMk/>
            <pc:sldMk cId="1921949153" sldId="288"/>
            <ac:spMk id="3" creationId="{3DAB1A88-9B7F-3F36-6805-FA1D5DB598EF}"/>
          </ac:spMkLst>
        </pc:spChg>
      </pc:sldChg>
      <pc:sldChg chg="modSp new mod">
        <pc:chgData name="Alder  Joel" userId="cb060085-3866-4497-bda6-e6b2f137edc7" providerId="ADAL" clId="{27AE25EB-DAAB-41C1-B591-31E18D1E56C1}" dt="2023-04-30T14:27:10.326" v="456" actId="113"/>
        <pc:sldMkLst>
          <pc:docMk/>
          <pc:sldMk cId="1755144267" sldId="289"/>
        </pc:sldMkLst>
        <pc:spChg chg="mod">
          <ac:chgData name="Alder  Joel" userId="cb060085-3866-4497-bda6-e6b2f137edc7" providerId="ADAL" clId="{27AE25EB-DAAB-41C1-B591-31E18D1E56C1}" dt="2023-04-30T14:14:30.580" v="111" actId="20577"/>
          <ac:spMkLst>
            <pc:docMk/>
            <pc:sldMk cId="1755144267" sldId="289"/>
            <ac:spMk id="2" creationId="{7349352D-F8F1-A046-2A25-F31A36857ACF}"/>
          </ac:spMkLst>
        </pc:spChg>
        <pc:spChg chg="mod">
          <ac:chgData name="Alder  Joel" userId="cb060085-3866-4497-bda6-e6b2f137edc7" providerId="ADAL" clId="{27AE25EB-DAAB-41C1-B591-31E18D1E56C1}" dt="2023-04-30T14:27:10.326" v="456" actId="113"/>
          <ac:spMkLst>
            <pc:docMk/>
            <pc:sldMk cId="1755144267" sldId="289"/>
            <ac:spMk id="3" creationId="{4BFD9015-ADC7-4B99-62DF-CA0F2B77E4CD}"/>
          </ac:spMkLst>
        </pc:spChg>
      </pc:sldChg>
      <pc:sldChg chg="addSp delSp modSp new mod setBg">
        <pc:chgData name="Alder  Joel" userId="cb060085-3866-4497-bda6-e6b2f137edc7" providerId="ADAL" clId="{27AE25EB-DAAB-41C1-B591-31E18D1E56C1}" dt="2023-04-30T14:21:25.695" v="436" actId="26606"/>
        <pc:sldMkLst>
          <pc:docMk/>
          <pc:sldMk cId="3054612757" sldId="290"/>
        </pc:sldMkLst>
        <pc:spChg chg="mod ord">
          <ac:chgData name="Alder  Joel" userId="cb060085-3866-4497-bda6-e6b2f137edc7" providerId="ADAL" clId="{27AE25EB-DAAB-41C1-B591-31E18D1E56C1}" dt="2023-04-30T14:21:25.695" v="436" actId="26606"/>
          <ac:spMkLst>
            <pc:docMk/>
            <pc:sldMk cId="3054612757" sldId="290"/>
            <ac:spMk id="2" creationId="{8E460B05-9229-0594-D342-638E3BF2D471}"/>
          </ac:spMkLst>
        </pc:spChg>
        <pc:spChg chg="del">
          <ac:chgData name="Alder  Joel" userId="cb060085-3866-4497-bda6-e6b2f137edc7" providerId="ADAL" clId="{27AE25EB-DAAB-41C1-B591-31E18D1E56C1}" dt="2023-04-30T14:21:20.434" v="433" actId="478"/>
          <ac:spMkLst>
            <pc:docMk/>
            <pc:sldMk cId="3054612757" sldId="290"/>
            <ac:spMk id="3" creationId="{1E888661-FC58-E20C-36B6-F5DF2E603348}"/>
          </ac:spMkLst>
        </pc:spChg>
        <pc:spChg chg="add">
          <ac:chgData name="Alder  Joel" userId="cb060085-3866-4497-bda6-e6b2f137edc7" providerId="ADAL" clId="{27AE25EB-DAAB-41C1-B591-31E18D1E56C1}" dt="2023-04-30T14:21:25.695" v="436" actId="26606"/>
          <ac:spMkLst>
            <pc:docMk/>
            <pc:sldMk cId="3054612757" sldId="290"/>
            <ac:spMk id="10" creationId="{DB691D59-8F51-4DD8-AD41-D568D29B08F8}"/>
          </ac:spMkLst>
        </pc:spChg>
        <pc:spChg chg="add">
          <ac:chgData name="Alder  Joel" userId="cb060085-3866-4497-bda6-e6b2f137edc7" providerId="ADAL" clId="{27AE25EB-DAAB-41C1-B591-31E18D1E56C1}" dt="2023-04-30T14:21:25.695" v="436" actId="26606"/>
          <ac:spMkLst>
            <pc:docMk/>
            <pc:sldMk cId="3054612757" sldId="290"/>
            <ac:spMk id="12" creationId="{204AEF18-0627-48F3-9B3D-F7E8F050B1D4}"/>
          </ac:spMkLst>
        </pc:spChg>
        <pc:spChg chg="add">
          <ac:chgData name="Alder  Joel" userId="cb060085-3866-4497-bda6-e6b2f137edc7" providerId="ADAL" clId="{27AE25EB-DAAB-41C1-B591-31E18D1E56C1}" dt="2023-04-30T14:21:25.695" v="436" actId="26606"/>
          <ac:spMkLst>
            <pc:docMk/>
            <pc:sldMk cId="3054612757" sldId="290"/>
            <ac:spMk id="14" creationId="{CEAEE08A-C572-438F-9753-B0D527A515A7}"/>
          </ac:spMkLst>
        </pc:spChg>
        <pc:spChg chg="add">
          <ac:chgData name="Alder  Joel" userId="cb060085-3866-4497-bda6-e6b2f137edc7" providerId="ADAL" clId="{27AE25EB-DAAB-41C1-B591-31E18D1E56C1}" dt="2023-04-30T14:21:25.695" v="436" actId="26606"/>
          <ac:spMkLst>
            <pc:docMk/>
            <pc:sldMk cId="3054612757" sldId="290"/>
            <ac:spMk id="16" creationId="{DB93146F-62ED-4C59-844C-0935D0FB5031}"/>
          </ac:spMkLst>
        </pc:spChg>
        <pc:spChg chg="add">
          <ac:chgData name="Alder  Joel" userId="cb060085-3866-4497-bda6-e6b2f137edc7" providerId="ADAL" clId="{27AE25EB-DAAB-41C1-B591-31E18D1E56C1}" dt="2023-04-30T14:21:25.695" v="436" actId="26606"/>
          <ac:spMkLst>
            <pc:docMk/>
            <pc:sldMk cId="3054612757" sldId="290"/>
            <ac:spMk id="18" creationId="{BF3D65BA-1C65-40FB-92EF-83951BDC1D7C}"/>
          </ac:spMkLst>
        </pc:spChg>
        <pc:spChg chg="add">
          <ac:chgData name="Alder  Joel" userId="cb060085-3866-4497-bda6-e6b2f137edc7" providerId="ADAL" clId="{27AE25EB-DAAB-41C1-B591-31E18D1E56C1}" dt="2023-04-30T14:21:25.695" v="436" actId="26606"/>
          <ac:spMkLst>
            <pc:docMk/>
            <pc:sldMk cId="3054612757" sldId="290"/>
            <ac:spMk id="20" creationId="{ADF52CCA-FCDD-49A0-BFFC-3BD41F1B827A}"/>
          </ac:spMkLst>
        </pc:spChg>
        <pc:picChg chg="add mod">
          <ac:chgData name="Alder  Joel" userId="cb060085-3866-4497-bda6-e6b2f137edc7" providerId="ADAL" clId="{27AE25EB-DAAB-41C1-B591-31E18D1E56C1}" dt="2023-04-30T14:21:25.695" v="436" actId="26606"/>
          <ac:picMkLst>
            <pc:docMk/>
            <pc:sldMk cId="3054612757" sldId="290"/>
            <ac:picMk id="5" creationId="{FEA9B298-10FF-5375-3B3D-609815F93C0C}"/>
          </ac:picMkLst>
        </pc:picChg>
      </pc:sldChg>
      <pc:sldChg chg="modSp new mod">
        <pc:chgData name="Alder  Joel" userId="cb060085-3866-4497-bda6-e6b2f137edc7" providerId="ADAL" clId="{27AE25EB-DAAB-41C1-B591-31E18D1E56C1}" dt="2023-04-30T14:27:58.200" v="544" actId="113"/>
        <pc:sldMkLst>
          <pc:docMk/>
          <pc:sldMk cId="1849919930" sldId="291"/>
        </pc:sldMkLst>
        <pc:spChg chg="mod">
          <ac:chgData name="Alder  Joel" userId="cb060085-3866-4497-bda6-e6b2f137edc7" providerId="ADAL" clId="{27AE25EB-DAAB-41C1-B591-31E18D1E56C1}" dt="2023-04-30T14:15:32.642" v="207" actId="20577"/>
          <ac:spMkLst>
            <pc:docMk/>
            <pc:sldMk cId="1849919930" sldId="291"/>
            <ac:spMk id="2" creationId="{B0B13E2D-F565-3ED2-6F08-3913E60A7023}"/>
          </ac:spMkLst>
        </pc:spChg>
        <pc:spChg chg="mod">
          <ac:chgData name="Alder  Joel" userId="cb060085-3866-4497-bda6-e6b2f137edc7" providerId="ADAL" clId="{27AE25EB-DAAB-41C1-B591-31E18D1E56C1}" dt="2023-04-30T14:27:58.200" v="544" actId="113"/>
          <ac:spMkLst>
            <pc:docMk/>
            <pc:sldMk cId="1849919930" sldId="291"/>
            <ac:spMk id="3" creationId="{1FDC6BE7-A2C3-AD32-3338-AC4885FEB71E}"/>
          </ac:spMkLst>
        </pc:spChg>
      </pc:sldChg>
      <pc:sldChg chg="addSp delSp modSp new mod setBg">
        <pc:chgData name="Alder  Joel" userId="cb060085-3866-4497-bda6-e6b2f137edc7" providerId="ADAL" clId="{27AE25EB-DAAB-41C1-B591-31E18D1E56C1}" dt="2023-04-30T14:38:00.291" v="698" actId="26606"/>
        <pc:sldMkLst>
          <pc:docMk/>
          <pc:sldMk cId="1696039842" sldId="292"/>
        </pc:sldMkLst>
        <pc:spChg chg="mod ord">
          <ac:chgData name="Alder  Joel" userId="cb060085-3866-4497-bda6-e6b2f137edc7" providerId="ADAL" clId="{27AE25EB-DAAB-41C1-B591-31E18D1E56C1}" dt="2023-04-30T14:38:00.291" v="698" actId="26606"/>
          <ac:spMkLst>
            <pc:docMk/>
            <pc:sldMk cId="1696039842" sldId="292"/>
            <ac:spMk id="2" creationId="{ED4AAAB0-378A-F6BB-2C3D-C1D0BDFB4A49}"/>
          </ac:spMkLst>
        </pc:spChg>
        <pc:spChg chg="del">
          <ac:chgData name="Alder  Joel" userId="cb060085-3866-4497-bda6-e6b2f137edc7" providerId="ADAL" clId="{27AE25EB-DAAB-41C1-B591-31E18D1E56C1}" dt="2023-04-30T14:37:55.759" v="695" actId="931"/>
          <ac:spMkLst>
            <pc:docMk/>
            <pc:sldMk cId="1696039842" sldId="292"/>
            <ac:spMk id="3" creationId="{35417FF4-7C00-E25B-0CEC-502873CFC9CC}"/>
          </ac:spMkLst>
        </pc:spChg>
        <pc:spChg chg="add">
          <ac:chgData name="Alder  Joel" userId="cb060085-3866-4497-bda6-e6b2f137edc7" providerId="ADAL" clId="{27AE25EB-DAAB-41C1-B591-31E18D1E56C1}" dt="2023-04-30T14:38:00.291" v="698" actId="26606"/>
          <ac:spMkLst>
            <pc:docMk/>
            <pc:sldMk cId="1696039842" sldId="292"/>
            <ac:spMk id="10" creationId="{DB691D59-8F51-4DD8-AD41-D568D29B08F8}"/>
          </ac:spMkLst>
        </pc:spChg>
        <pc:spChg chg="add">
          <ac:chgData name="Alder  Joel" userId="cb060085-3866-4497-bda6-e6b2f137edc7" providerId="ADAL" clId="{27AE25EB-DAAB-41C1-B591-31E18D1E56C1}" dt="2023-04-30T14:38:00.291" v="698" actId="26606"/>
          <ac:spMkLst>
            <pc:docMk/>
            <pc:sldMk cId="1696039842" sldId="292"/>
            <ac:spMk id="12" creationId="{204AEF18-0627-48F3-9B3D-F7E8F050B1D4}"/>
          </ac:spMkLst>
        </pc:spChg>
        <pc:spChg chg="add">
          <ac:chgData name="Alder  Joel" userId="cb060085-3866-4497-bda6-e6b2f137edc7" providerId="ADAL" clId="{27AE25EB-DAAB-41C1-B591-31E18D1E56C1}" dt="2023-04-30T14:38:00.291" v="698" actId="26606"/>
          <ac:spMkLst>
            <pc:docMk/>
            <pc:sldMk cId="1696039842" sldId="292"/>
            <ac:spMk id="14" creationId="{CEAEE08A-C572-438F-9753-B0D527A515A7}"/>
          </ac:spMkLst>
        </pc:spChg>
        <pc:spChg chg="add">
          <ac:chgData name="Alder  Joel" userId="cb060085-3866-4497-bda6-e6b2f137edc7" providerId="ADAL" clId="{27AE25EB-DAAB-41C1-B591-31E18D1E56C1}" dt="2023-04-30T14:38:00.291" v="698" actId="26606"/>
          <ac:spMkLst>
            <pc:docMk/>
            <pc:sldMk cId="1696039842" sldId="292"/>
            <ac:spMk id="16" creationId="{DB93146F-62ED-4C59-844C-0935D0FB5031}"/>
          </ac:spMkLst>
        </pc:spChg>
        <pc:spChg chg="add">
          <ac:chgData name="Alder  Joel" userId="cb060085-3866-4497-bda6-e6b2f137edc7" providerId="ADAL" clId="{27AE25EB-DAAB-41C1-B591-31E18D1E56C1}" dt="2023-04-30T14:38:00.291" v="698" actId="26606"/>
          <ac:spMkLst>
            <pc:docMk/>
            <pc:sldMk cId="1696039842" sldId="292"/>
            <ac:spMk id="18" creationId="{BF3D65BA-1C65-40FB-92EF-83951BDC1D7C}"/>
          </ac:spMkLst>
        </pc:spChg>
        <pc:spChg chg="add">
          <ac:chgData name="Alder  Joel" userId="cb060085-3866-4497-bda6-e6b2f137edc7" providerId="ADAL" clId="{27AE25EB-DAAB-41C1-B591-31E18D1E56C1}" dt="2023-04-30T14:38:00.291" v="698" actId="26606"/>
          <ac:spMkLst>
            <pc:docMk/>
            <pc:sldMk cId="1696039842" sldId="292"/>
            <ac:spMk id="20" creationId="{ADF52CCA-FCDD-49A0-BFFC-3BD41F1B827A}"/>
          </ac:spMkLst>
        </pc:spChg>
        <pc:picChg chg="add mod">
          <ac:chgData name="Alder  Joel" userId="cb060085-3866-4497-bda6-e6b2f137edc7" providerId="ADAL" clId="{27AE25EB-DAAB-41C1-B591-31E18D1E56C1}" dt="2023-04-30T14:38:00.291" v="698" actId="26606"/>
          <ac:picMkLst>
            <pc:docMk/>
            <pc:sldMk cId="1696039842" sldId="292"/>
            <ac:picMk id="5" creationId="{59A52622-84CE-18F5-CE17-874FF14B29E8}"/>
          </ac:picMkLst>
        </pc:picChg>
      </pc:sldChg>
      <pc:sldChg chg="modSp new mod">
        <pc:chgData name="Alder  Joel" userId="cb060085-3866-4497-bda6-e6b2f137edc7" providerId="ADAL" clId="{27AE25EB-DAAB-41C1-B591-31E18D1E56C1}" dt="2023-04-30T14:28:49.466" v="662" actId="113"/>
        <pc:sldMkLst>
          <pc:docMk/>
          <pc:sldMk cId="3965517348" sldId="293"/>
        </pc:sldMkLst>
        <pc:spChg chg="mod">
          <ac:chgData name="Alder  Joel" userId="cb060085-3866-4497-bda6-e6b2f137edc7" providerId="ADAL" clId="{27AE25EB-DAAB-41C1-B591-31E18D1E56C1}" dt="2023-04-30T14:15:58.190" v="272" actId="20577"/>
          <ac:spMkLst>
            <pc:docMk/>
            <pc:sldMk cId="3965517348" sldId="293"/>
            <ac:spMk id="2" creationId="{BCA0CF76-FEAF-1809-6A73-F11BA8284113}"/>
          </ac:spMkLst>
        </pc:spChg>
        <pc:spChg chg="mod">
          <ac:chgData name="Alder  Joel" userId="cb060085-3866-4497-bda6-e6b2f137edc7" providerId="ADAL" clId="{27AE25EB-DAAB-41C1-B591-31E18D1E56C1}" dt="2023-04-30T14:28:49.466" v="662" actId="113"/>
          <ac:spMkLst>
            <pc:docMk/>
            <pc:sldMk cId="3965517348" sldId="293"/>
            <ac:spMk id="3" creationId="{2135404D-4632-CDA5-85C1-80F442AA7A1E}"/>
          </ac:spMkLst>
        </pc:spChg>
      </pc:sldChg>
      <pc:sldChg chg="addSp delSp modSp new mod setBg">
        <pc:chgData name="Alder  Joel" userId="cb060085-3866-4497-bda6-e6b2f137edc7" providerId="ADAL" clId="{27AE25EB-DAAB-41C1-B591-31E18D1E56C1}" dt="2023-04-30T14:33:42.736" v="694" actId="26606"/>
        <pc:sldMkLst>
          <pc:docMk/>
          <pc:sldMk cId="1165839831" sldId="294"/>
        </pc:sldMkLst>
        <pc:spChg chg="mod ord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2" creationId="{2AE40E22-5439-1759-ABB1-F0322FAABB7F}"/>
          </ac:spMkLst>
        </pc:spChg>
        <pc:spChg chg="del">
          <ac:chgData name="Alder  Joel" userId="cb060085-3866-4497-bda6-e6b2f137edc7" providerId="ADAL" clId="{27AE25EB-DAAB-41C1-B591-31E18D1E56C1}" dt="2023-04-30T14:32:47.331" v="682" actId="931"/>
          <ac:spMkLst>
            <pc:docMk/>
            <pc:sldMk cId="1165839831" sldId="294"/>
            <ac:spMk id="3" creationId="{D83F5CBD-1592-B485-8081-E9F239B6C288}"/>
          </ac:spMkLst>
        </pc:spChg>
        <pc:spChg chg="add del mod">
          <ac:chgData name="Alder  Joel" userId="cb060085-3866-4497-bda6-e6b2f137edc7" providerId="ADAL" clId="{27AE25EB-DAAB-41C1-B591-31E18D1E56C1}" dt="2023-04-30T14:33:40.111" v="690" actId="931"/>
          <ac:spMkLst>
            <pc:docMk/>
            <pc:sldMk cId="1165839831" sldId="294"/>
            <ac:spMk id="7" creationId="{0D4EE435-2678-2576-96EA-3828057BEE33}"/>
          </ac:spMkLst>
        </pc:spChg>
        <pc:spChg chg="add del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10" creationId="{DB691D59-8F51-4DD8-AD41-D568D29B08F8}"/>
          </ac:spMkLst>
        </pc:spChg>
        <pc:spChg chg="add del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12" creationId="{204AEF18-0627-48F3-9B3D-F7E8F050B1D4}"/>
          </ac:spMkLst>
        </pc:spChg>
        <pc:spChg chg="add del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14" creationId="{CEAEE08A-C572-438F-9753-B0D527A515A7}"/>
          </ac:spMkLst>
        </pc:spChg>
        <pc:spChg chg="add del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16" creationId="{DB93146F-62ED-4C59-844C-0935D0FB5031}"/>
          </ac:spMkLst>
        </pc:spChg>
        <pc:spChg chg="add del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18" creationId="{BF3D65BA-1C65-40FB-92EF-83951BDC1D7C}"/>
          </ac:spMkLst>
        </pc:spChg>
        <pc:spChg chg="add del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20" creationId="{ADF52CCA-FCDD-49A0-BFFC-3BD41F1B827A}"/>
          </ac:spMkLst>
        </pc:spChg>
        <pc:spChg chg="add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25" creationId="{DB691D59-8F51-4DD8-AD41-D568D29B08F8}"/>
          </ac:spMkLst>
        </pc:spChg>
        <pc:spChg chg="add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27" creationId="{204AEF18-0627-48F3-9B3D-F7E8F050B1D4}"/>
          </ac:spMkLst>
        </pc:spChg>
        <pc:spChg chg="add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29" creationId="{CEAEE08A-C572-438F-9753-B0D527A515A7}"/>
          </ac:spMkLst>
        </pc:spChg>
        <pc:spChg chg="add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31" creationId="{DB93146F-62ED-4C59-844C-0935D0FB5031}"/>
          </ac:spMkLst>
        </pc:spChg>
        <pc:spChg chg="add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33" creationId="{BF3D65BA-1C65-40FB-92EF-83951BDC1D7C}"/>
          </ac:spMkLst>
        </pc:spChg>
        <pc:spChg chg="add">
          <ac:chgData name="Alder  Joel" userId="cb060085-3866-4497-bda6-e6b2f137edc7" providerId="ADAL" clId="{27AE25EB-DAAB-41C1-B591-31E18D1E56C1}" dt="2023-04-30T14:33:42.736" v="694" actId="26606"/>
          <ac:spMkLst>
            <pc:docMk/>
            <pc:sldMk cId="1165839831" sldId="294"/>
            <ac:spMk id="35" creationId="{ADF52CCA-FCDD-49A0-BFFC-3BD41F1B827A}"/>
          </ac:spMkLst>
        </pc:spChg>
        <pc:picChg chg="add del mod">
          <ac:chgData name="Alder  Joel" userId="cb060085-3866-4497-bda6-e6b2f137edc7" providerId="ADAL" clId="{27AE25EB-DAAB-41C1-B591-31E18D1E56C1}" dt="2023-04-30T14:33:00.506" v="689" actId="478"/>
          <ac:picMkLst>
            <pc:docMk/>
            <pc:sldMk cId="1165839831" sldId="294"/>
            <ac:picMk id="5" creationId="{24B6DFCC-1E71-5E6D-BA42-69264542EE8F}"/>
          </ac:picMkLst>
        </pc:picChg>
        <pc:picChg chg="add mod">
          <ac:chgData name="Alder  Joel" userId="cb060085-3866-4497-bda6-e6b2f137edc7" providerId="ADAL" clId="{27AE25EB-DAAB-41C1-B591-31E18D1E56C1}" dt="2023-04-30T14:33:42.736" v="694" actId="26606"/>
          <ac:picMkLst>
            <pc:docMk/>
            <pc:sldMk cId="1165839831" sldId="294"/>
            <ac:picMk id="9" creationId="{1A876371-71F6-1871-72AA-10FCD1199A48}"/>
          </ac:picMkLst>
        </pc:picChg>
      </pc:sldChg>
      <pc:sldChg chg="addSp delSp modSp new mod setBg setClrOvrMap">
        <pc:chgData name="Alder  Joel" userId="cb060085-3866-4497-bda6-e6b2f137edc7" providerId="ADAL" clId="{27AE25EB-DAAB-41C1-B591-31E18D1E56C1}" dt="2023-04-30T14:22:50.544" v="445" actId="962"/>
        <pc:sldMkLst>
          <pc:docMk/>
          <pc:sldMk cId="1021940773" sldId="295"/>
        </pc:sldMkLst>
        <pc:spChg chg="mod">
          <ac:chgData name="Alder  Joel" userId="cb060085-3866-4497-bda6-e6b2f137edc7" providerId="ADAL" clId="{27AE25EB-DAAB-41C1-B591-31E18D1E56C1}" dt="2023-04-30T14:22:47.647" v="443" actId="26606"/>
          <ac:spMkLst>
            <pc:docMk/>
            <pc:sldMk cId="1021940773" sldId="295"/>
            <ac:spMk id="2" creationId="{420DBF55-9C8F-889E-7616-52657609123B}"/>
          </ac:spMkLst>
        </pc:spChg>
        <pc:spChg chg="mod ord">
          <ac:chgData name="Alder  Joel" userId="cb060085-3866-4497-bda6-e6b2f137edc7" providerId="ADAL" clId="{27AE25EB-DAAB-41C1-B591-31E18D1E56C1}" dt="2023-04-30T14:22:47.647" v="443" actId="26606"/>
          <ac:spMkLst>
            <pc:docMk/>
            <pc:sldMk cId="1021940773" sldId="295"/>
            <ac:spMk id="3" creationId="{3760F9CB-1101-50F0-67FE-53381706A06B}"/>
          </ac:spMkLst>
        </pc:spChg>
        <pc:spChg chg="add del">
          <ac:chgData name="Alder  Joel" userId="cb060085-3866-4497-bda6-e6b2f137edc7" providerId="ADAL" clId="{27AE25EB-DAAB-41C1-B591-31E18D1E56C1}" dt="2023-04-30T14:22:47.628" v="442" actId="26606"/>
          <ac:spMkLst>
            <pc:docMk/>
            <pc:sldMk cId="1021940773" sldId="295"/>
            <ac:spMk id="10" creationId="{9E661D03-4DD4-45E7-A047-ED722E826D59}"/>
          </ac:spMkLst>
        </pc:spChg>
        <pc:spChg chg="add">
          <ac:chgData name="Alder  Joel" userId="cb060085-3866-4497-bda6-e6b2f137edc7" providerId="ADAL" clId="{27AE25EB-DAAB-41C1-B591-31E18D1E56C1}" dt="2023-04-30T14:22:47.647" v="443" actId="26606"/>
          <ac:spMkLst>
            <pc:docMk/>
            <pc:sldMk cId="1021940773" sldId="295"/>
            <ac:spMk id="12" creationId="{0B7E5194-6E82-4A44-99C3-FE7D87F34134}"/>
          </ac:spMkLst>
        </pc:spChg>
        <pc:spChg chg="add">
          <ac:chgData name="Alder  Joel" userId="cb060085-3866-4497-bda6-e6b2f137edc7" providerId="ADAL" clId="{27AE25EB-DAAB-41C1-B591-31E18D1E56C1}" dt="2023-04-30T14:22:47.647" v="443" actId="26606"/>
          <ac:spMkLst>
            <pc:docMk/>
            <pc:sldMk cId="1021940773" sldId="295"/>
            <ac:spMk id="13" creationId="{636F6DB7-CF8D-494A-82F6-13B58DCA9896}"/>
          </ac:spMkLst>
        </pc:spChg>
        <pc:grpChg chg="add">
          <ac:chgData name="Alder  Joel" userId="cb060085-3866-4497-bda6-e6b2f137edc7" providerId="ADAL" clId="{27AE25EB-DAAB-41C1-B591-31E18D1E56C1}" dt="2023-04-30T14:22:47.647" v="443" actId="26606"/>
          <ac:grpSpMkLst>
            <pc:docMk/>
            <pc:sldMk cId="1021940773" sldId="295"/>
            <ac:grpSpMk id="14" creationId="{49FCC1E1-84D3-494D-A0A0-286AFA1C3018}"/>
          </ac:grpSpMkLst>
        </pc:grpChg>
        <pc:picChg chg="add mod">
          <ac:chgData name="Alder  Joel" userId="cb060085-3866-4497-bda6-e6b2f137edc7" providerId="ADAL" clId="{27AE25EB-DAAB-41C1-B591-31E18D1E56C1}" dt="2023-04-30T14:22:50.544" v="445" actId="962"/>
          <ac:picMkLst>
            <pc:docMk/>
            <pc:sldMk cId="1021940773" sldId="295"/>
            <ac:picMk id="5" creationId="{844564EB-9C9C-834F-CE25-6245821E082A}"/>
          </ac:picMkLst>
        </pc:picChg>
      </pc:sldChg>
      <pc:sldChg chg="addSp delSp modSp new mod setBg">
        <pc:chgData name="Alder  Joel" userId="cb060085-3866-4497-bda6-e6b2f137edc7" providerId="ADAL" clId="{27AE25EB-DAAB-41C1-B591-31E18D1E56C1}" dt="2023-04-30T14:22:01.483" v="438" actId="26606"/>
        <pc:sldMkLst>
          <pc:docMk/>
          <pc:sldMk cId="1157652443" sldId="296"/>
        </pc:sldMkLst>
        <pc:spChg chg="mod ord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2" creationId="{80338628-0582-A355-A814-372FDFA4282C}"/>
          </ac:spMkLst>
        </pc:spChg>
        <pc:spChg chg="del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3" creationId="{E19233E4-7A1D-E5AB-C90A-11C5832C66C7}"/>
          </ac:spMkLst>
        </pc:spChg>
        <pc:spChg chg="add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10" creationId="{DB691D59-8F51-4DD8-AD41-D568D29B08F8}"/>
          </ac:spMkLst>
        </pc:spChg>
        <pc:spChg chg="add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12" creationId="{204AEF18-0627-48F3-9B3D-F7E8F050B1D4}"/>
          </ac:spMkLst>
        </pc:spChg>
        <pc:spChg chg="add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14" creationId="{CEAEE08A-C572-438F-9753-B0D527A515A7}"/>
          </ac:spMkLst>
        </pc:spChg>
        <pc:spChg chg="add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16" creationId="{DB93146F-62ED-4C59-844C-0935D0FB5031}"/>
          </ac:spMkLst>
        </pc:spChg>
        <pc:spChg chg="add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18" creationId="{BF3D65BA-1C65-40FB-92EF-83951BDC1D7C}"/>
          </ac:spMkLst>
        </pc:spChg>
        <pc:spChg chg="add">
          <ac:chgData name="Alder  Joel" userId="cb060085-3866-4497-bda6-e6b2f137edc7" providerId="ADAL" clId="{27AE25EB-DAAB-41C1-B591-31E18D1E56C1}" dt="2023-04-30T14:22:01.483" v="438" actId="26606"/>
          <ac:spMkLst>
            <pc:docMk/>
            <pc:sldMk cId="1157652443" sldId="296"/>
            <ac:spMk id="20" creationId="{ADF52CCA-FCDD-49A0-BFFC-3BD41F1B827A}"/>
          </ac:spMkLst>
        </pc:spChg>
        <pc:picChg chg="add mod">
          <ac:chgData name="Alder  Joel" userId="cb060085-3866-4497-bda6-e6b2f137edc7" providerId="ADAL" clId="{27AE25EB-DAAB-41C1-B591-31E18D1E56C1}" dt="2023-04-30T14:22:01.483" v="438" actId="26606"/>
          <ac:picMkLst>
            <pc:docMk/>
            <pc:sldMk cId="1157652443" sldId="296"/>
            <ac:picMk id="5" creationId="{23CD8250-24F2-CAD7-D147-B2D366825540}"/>
          </ac:picMkLst>
        </pc:picChg>
      </pc:sldChg>
      <pc:sldChg chg="modSp new mod">
        <pc:chgData name="Alder  Joel" userId="cb060085-3866-4497-bda6-e6b2f137edc7" providerId="ADAL" clId="{27AE25EB-DAAB-41C1-B591-31E18D1E56C1}" dt="2023-04-30T14:16:47.808" v="355" actId="20577"/>
        <pc:sldMkLst>
          <pc:docMk/>
          <pc:sldMk cId="2176049906" sldId="297"/>
        </pc:sldMkLst>
        <pc:spChg chg="mod">
          <ac:chgData name="Alder  Joel" userId="cb060085-3866-4497-bda6-e6b2f137edc7" providerId="ADAL" clId="{27AE25EB-DAAB-41C1-B591-31E18D1E56C1}" dt="2023-04-30T14:16:47.808" v="355" actId="20577"/>
          <ac:spMkLst>
            <pc:docMk/>
            <pc:sldMk cId="2176049906" sldId="297"/>
            <ac:spMk id="2" creationId="{311ADC71-19AF-96D9-9992-99D2FE12160D}"/>
          </ac:spMkLst>
        </pc:spChg>
      </pc:sldChg>
      <pc:sldChg chg="modSp new mod">
        <pc:chgData name="Alder  Joel" userId="cb060085-3866-4497-bda6-e6b2f137edc7" providerId="ADAL" clId="{27AE25EB-DAAB-41C1-B591-31E18D1E56C1}" dt="2023-04-30T14:17:32.043" v="381"/>
        <pc:sldMkLst>
          <pc:docMk/>
          <pc:sldMk cId="4030831142" sldId="298"/>
        </pc:sldMkLst>
        <pc:spChg chg="mod">
          <ac:chgData name="Alder  Joel" userId="cb060085-3866-4497-bda6-e6b2f137edc7" providerId="ADAL" clId="{27AE25EB-DAAB-41C1-B591-31E18D1E56C1}" dt="2023-04-30T14:17:04.588" v="372" actId="20577"/>
          <ac:spMkLst>
            <pc:docMk/>
            <pc:sldMk cId="4030831142" sldId="298"/>
            <ac:spMk id="2" creationId="{FE747802-898F-E277-CEDC-6DF3D93185F3}"/>
          </ac:spMkLst>
        </pc:spChg>
        <pc:spChg chg="mod">
          <ac:chgData name="Alder  Joel" userId="cb060085-3866-4497-bda6-e6b2f137edc7" providerId="ADAL" clId="{27AE25EB-DAAB-41C1-B591-31E18D1E56C1}" dt="2023-04-30T14:17:32.043" v="381"/>
          <ac:spMkLst>
            <pc:docMk/>
            <pc:sldMk cId="4030831142" sldId="298"/>
            <ac:spMk id="3" creationId="{DAE425F9-51E9-725B-317C-82933A00B8B3}"/>
          </ac:spMkLst>
        </pc:spChg>
      </pc:sldChg>
      <pc:sldChg chg="modSp new mod">
        <pc:chgData name="Alder  Joel" userId="cb060085-3866-4497-bda6-e6b2f137edc7" providerId="ADAL" clId="{27AE25EB-DAAB-41C1-B591-31E18D1E56C1}" dt="2023-04-30T14:17:10.292" v="379" actId="20577"/>
        <pc:sldMkLst>
          <pc:docMk/>
          <pc:sldMk cId="2879572148" sldId="299"/>
        </pc:sldMkLst>
        <pc:spChg chg="mod">
          <ac:chgData name="Alder  Joel" userId="cb060085-3866-4497-bda6-e6b2f137edc7" providerId="ADAL" clId="{27AE25EB-DAAB-41C1-B591-31E18D1E56C1}" dt="2023-04-30T14:17:10.292" v="379" actId="20577"/>
          <ac:spMkLst>
            <pc:docMk/>
            <pc:sldMk cId="2879572148" sldId="299"/>
            <ac:spMk id="2" creationId="{7D9CEF71-6FA3-1AEE-55E6-9DF2DFAAA4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0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0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6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  <p:pic>
        <p:nvPicPr>
          <p:cNvPr id="5" name="Grafik 4" descr="Spatz mit einfarbiger Füllung">
            <a:extLst>
              <a:ext uri="{FF2B5EF4-FFF2-40B4-BE49-F238E27FC236}">
                <a16:creationId xmlns:a16="http://schemas.microsoft.com/office/drawing/2014/main" id="{104E77ED-1440-0EBB-2798-0F93EC9B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12" y="3728427"/>
            <a:ext cx="1939164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0CF76-FEAF-1809-6A73-F11BA828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Third Model: Logit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5404D-4632-CDA5-85C1-80F442AA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MICE</a:t>
            </a:r>
          </a:p>
          <a:p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glm</a:t>
            </a:r>
            <a:r>
              <a:rPr lang="de-CH" dirty="0"/>
              <a:t> on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imputed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 err="1"/>
              <a:t>Pooled</a:t>
            </a:r>
            <a:r>
              <a:rPr lang="de-CH" dirty="0"/>
              <a:t> </a:t>
            </a:r>
            <a:r>
              <a:rPr lang="de-CH" dirty="0" err="1"/>
              <a:t>estimates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87.2 %</a:t>
            </a:r>
          </a:p>
        </p:txBody>
      </p:sp>
    </p:spTree>
    <p:extLst>
      <p:ext uri="{BB962C8B-B14F-4D97-AF65-F5344CB8AC3E}">
        <p14:creationId xmlns:p14="http://schemas.microsoft.com/office/powerpoint/2010/main" val="396551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Im Haus, Screenshot enthält.&#10;&#10;Automatisch generierte Beschreibung">
            <a:extLst>
              <a:ext uri="{FF2B5EF4-FFF2-40B4-BE49-F238E27FC236}">
                <a16:creationId xmlns:a16="http://schemas.microsoft.com/office/drawing/2014/main" id="{1A876371-71F6-1871-72AA-10FCD1199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9" y="1047665"/>
            <a:ext cx="6647873" cy="50303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40E22-5439-1759-ABB1-F0322FAA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Stripplot of imputed data</a:t>
            </a:r>
          </a:p>
        </p:txBody>
      </p:sp>
    </p:spTree>
    <p:extLst>
      <p:ext uri="{BB962C8B-B14F-4D97-AF65-F5344CB8AC3E}">
        <p14:creationId xmlns:p14="http://schemas.microsoft.com/office/powerpoint/2010/main" val="116583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DBF55-9C8F-889E-7616-5265760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de-CH" sz="2400">
                <a:solidFill>
                  <a:srgbClr val="FFFFFF"/>
                </a:solidFill>
              </a:rPr>
              <a:t>Estimates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0F9CB-1101-50F0-67FE-53381706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endParaRPr lang="de-CH" sz="1600">
              <a:solidFill>
                <a:srgbClr val="FFFFFF"/>
              </a:solidFill>
            </a:endParaRP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44564EB-9C9C-834F-CE25-6245821E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591572"/>
            <a:ext cx="6866506" cy="36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CD8250-24F2-CAD7-D147-B2D36682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2281388"/>
            <a:ext cx="6834511" cy="2562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38628-0582-A355-A814-372FDFA4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Estimates 2</a:t>
            </a:r>
          </a:p>
        </p:txBody>
      </p:sp>
    </p:spTree>
    <p:extLst>
      <p:ext uri="{BB962C8B-B14F-4D97-AF65-F5344CB8AC3E}">
        <p14:creationId xmlns:p14="http://schemas.microsoft.com/office/powerpoint/2010/main" val="115765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DC71-19AF-96D9-9992-99D2FE12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Stats</a:t>
            </a:r>
            <a:r>
              <a:rPr lang="de-CH" dirty="0"/>
              <a:t> Method: MICE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9F458-6857-0EE1-4EAF-56E6C03C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604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CEF71-6FA3-1AEE-55E6-9DF2DFAA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41A8CB-BF38-057F-379B-0E02373B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957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47802-898F-E277-CEDC-6DF3D931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425F9-51E9-725B-317C-82933A00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Closer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trying</a:t>
            </a:r>
            <a:r>
              <a:rPr lang="de-CH" dirty="0"/>
              <a:t> out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r>
              <a:rPr lang="de-CH" dirty="0"/>
              <a:t>Search a </a:t>
            </a:r>
            <a:r>
              <a:rPr lang="de-CH" dirty="0" err="1"/>
              <a:t>lot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MICE,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see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083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remember</a:t>
            </a:r>
            <a:r>
              <a:rPr lang="de-CH" dirty="0"/>
              <a:t>?</a:t>
            </a:r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3" y="2398801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32" y="2421457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5" r="7537" b="5874"/>
          <a:stretch/>
        </p:blipFill>
        <p:spPr bwMode="auto">
          <a:xfrm>
            <a:off x="4243953" y="3574097"/>
            <a:ext cx="3202979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8" y="1825625"/>
            <a:ext cx="1213564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r>
              <a:rPr lang="de-CH" dirty="0"/>
              <a:t> (</a:t>
            </a:r>
            <a:r>
              <a:rPr lang="de-CH" dirty="0" err="1"/>
              <a:t>too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NAs)</a:t>
            </a:r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9430-0CDF-7B63-22AE-0015A9F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BBE68-4050-040D-A723-9E8DBFC2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44DA27-D696-F383-F367-44EE80D1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81"/>
            <a:ext cx="12192000" cy="38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8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0396-F262-4D9A-961E-24215915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pre-processing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B1A88-9B7F-3F36-6805-FA1D5DB5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Remove </a:t>
            </a:r>
            <a:r>
              <a:rPr lang="en-GB" dirty="0"/>
              <a:t>duplicates (140 observations)</a:t>
            </a:r>
          </a:p>
          <a:p>
            <a:r>
              <a:rPr lang="en-GB" dirty="0"/>
              <a:t>Keep newest observation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9352D-F8F1-A046-2A25-F31A3685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First Model: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D9015-ADC7-4B99-62DF-CA0F2B77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Package: </a:t>
            </a:r>
            <a:r>
              <a:rPr lang="de-CH" dirty="0" err="1"/>
              <a:t>rpart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</a:t>
            </a:r>
            <a:r>
              <a:rPr lang="en-GB" b="1" dirty="0"/>
              <a:t>84.7 %</a:t>
            </a:r>
          </a:p>
        </p:txBody>
      </p:sp>
    </p:spTree>
    <p:extLst>
      <p:ext uri="{BB962C8B-B14F-4D97-AF65-F5344CB8AC3E}">
        <p14:creationId xmlns:p14="http://schemas.microsoft.com/office/powerpoint/2010/main" val="175514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A9B298-10FF-5375-3B3D-609815F9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307469"/>
            <a:ext cx="6834511" cy="45107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60B05-9229-0594-D342-638E3BF2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05461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13E2D-F565-3ED2-6F08-3913E60A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Second </a:t>
            </a:r>
            <a:r>
              <a:rPr lang="de-CH" dirty="0" err="1"/>
              <a:t>ModeL</a:t>
            </a:r>
            <a:r>
              <a:rPr lang="de-CH" dirty="0"/>
              <a:t>: 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C6BE7-A2C3-AD32-3338-AC4885FE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 </a:t>
            </a:r>
            <a:r>
              <a:rPr lang="de-CH" dirty="0" err="1"/>
              <a:t>package</a:t>
            </a:r>
            <a:r>
              <a:rPr lang="de-CH" dirty="0"/>
              <a:t>: </a:t>
            </a:r>
            <a:r>
              <a:rPr lang="de-CH" dirty="0" err="1"/>
              <a:t>randomForest</a:t>
            </a:r>
            <a:endParaRPr lang="de-CH" dirty="0"/>
          </a:p>
          <a:p>
            <a:r>
              <a:rPr lang="de-CH" dirty="0"/>
              <a:t>Can handle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r>
              <a:rPr lang="de-CH" b="1" dirty="0" err="1"/>
              <a:t>Accuracy</a:t>
            </a:r>
            <a:r>
              <a:rPr lang="de-CH" b="1" dirty="0"/>
              <a:t>: 84 %</a:t>
            </a:r>
          </a:p>
        </p:txBody>
      </p:sp>
    </p:spTree>
    <p:extLst>
      <p:ext uri="{BB962C8B-B14F-4D97-AF65-F5344CB8AC3E}">
        <p14:creationId xmlns:p14="http://schemas.microsoft.com/office/powerpoint/2010/main" val="184991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iagramm, Tisch enthält.&#10;&#10;Automatisch generierte Beschreibung">
            <a:extLst>
              <a:ext uri="{FF2B5EF4-FFF2-40B4-BE49-F238E27FC236}">
                <a16:creationId xmlns:a16="http://schemas.microsoft.com/office/drawing/2014/main" id="{59A52622-84CE-18F5-CE17-874FF14B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1437325"/>
            <a:ext cx="6834511" cy="4251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4AAAB0-378A-F6BB-2C3D-C1D0BDFB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of Variables</a:t>
            </a:r>
          </a:p>
        </p:txBody>
      </p:sp>
    </p:spTree>
    <p:extLst>
      <p:ext uri="{BB962C8B-B14F-4D97-AF65-F5344CB8AC3E}">
        <p14:creationId xmlns:p14="http://schemas.microsoft.com/office/powerpoint/2010/main" val="16960398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175</Words>
  <Application>Microsoft Office PowerPoint</Application>
  <PresentationFormat>Breitbild</PresentationFormat>
  <Paragraphs>34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Dividende</vt:lpstr>
      <vt:lpstr>Bird</vt:lpstr>
      <vt:lpstr>Do you remember?</vt:lpstr>
      <vt:lpstr>Research Question</vt:lpstr>
      <vt:lpstr>Overview of Data </vt:lpstr>
      <vt:lpstr>Data pre-processing</vt:lpstr>
      <vt:lpstr>First Model: Decision Tree</vt:lpstr>
      <vt:lpstr>Tree</vt:lpstr>
      <vt:lpstr>Second ModeL: Random Forest</vt:lpstr>
      <vt:lpstr>Importance of Variables</vt:lpstr>
      <vt:lpstr>Third Model: Logit</vt:lpstr>
      <vt:lpstr>Stripplot of imputed data</vt:lpstr>
      <vt:lpstr>Estimates 1</vt:lpstr>
      <vt:lpstr>Estimates 2</vt:lpstr>
      <vt:lpstr>Stats Method: MICE</vt:lpstr>
      <vt:lpstr>To dos</vt:lpstr>
      <vt:lpstr>Project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3</cp:revision>
  <dcterms:created xsi:type="dcterms:W3CDTF">2023-03-08T14:04:36Z</dcterms:created>
  <dcterms:modified xsi:type="dcterms:W3CDTF">2023-04-30T14:38:04Z</dcterms:modified>
</cp:coreProperties>
</file>