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8" r:id="rId6"/>
    <p:sldId id="259" r:id="rId7"/>
    <p:sldId id="262" r:id="rId8"/>
    <p:sldId id="269" r:id="rId9"/>
    <p:sldId id="271" r:id="rId10"/>
    <p:sldId id="273" r:id="rId11"/>
    <p:sldId id="270" r:id="rId12"/>
    <p:sldId id="274" r:id="rId13"/>
    <p:sldId id="279" r:id="rId14"/>
    <p:sldId id="280" r:id="rId15"/>
    <p:sldId id="281" r:id="rId16"/>
    <p:sldId id="277" r:id="rId17"/>
    <p:sldId id="263" r:id="rId18"/>
    <p:sldId id="260" r:id="rId19"/>
    <p:sldId id="267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FBEE4-B124-4E07-A122-DB67544D6F24}" v="8" dt="2023-03-13T20:18:20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sirée Kitala" userId="7d51a9d522edd448" providerId="LiveId" clId="{A02D3E3D-F66A-48EE-B464-400153EBDB27}"/>
    <pc:docChg chg="undo custSel addSld delSld modSld sldOrd">
      <pc:chgData name="Désirée Kitala" userId="7d51a9d522edd448" providerId="LiveId" clId="{A02D3E3D-F66A-48EE-B464-400153EBDB27}" dt="2023-03-11T23:56:44.389" v="947" actId="20577"/>
      <pc:docMkLst>
        <pc:docMk/>
      </pc:docMkLst>
      <pc:sldChg chg="modSp mod">
        <pc:chgData name="Désirée Kitala" userId="7d51a9d522edd448" providerId="LiveId" clId="{A02D3E3D-F66A-48EE-B464-400153EBDB27}" dt="2023-03-11T23:54:30.563" v="725" actId="5793"/>
        <pc:sldMkLst>
          <pc:docMk/>
          <pc:sldMk cId="91624737" sldId="264"/>
        </pc:sldMkLst>
        <pc:spChg chg="mod">
          <ac:chgData name="Désirée Kitala" userId="7d51a9d522edd448" providerId="LiveId" clId="{A02D3E3D-F66A-48EE-B464-400153EBDB27}" dt="2023-03-11T23:54:30.563" v="725" actId="5793"/>
          <ac:spMkLst>
            <pc:docMk/>
            <pc:sldMk cId="91624737" sldId="264"/>
            <ac:spMk id="3" creationId="{4469A335-D40D-C9FB-F233-1F63A2687373}"/>
          </ac:spMkLst>
        </pc:spChg>
      </pc:sldChg>
      <pc:sldChg chg="del">
        <pc:chgData name="Désirée Kitala" userId="7d51a9d522edd448" providerId="LiveId" clId="{A02D3E3D-F66A-48EE-B464-400153EBDB27}" dt="2023-03-11T23:54:00.396" v="708" actId="47"/>
        <pc:sldMkLst>
          <pc:docMk/>
          <pc:sldMk cId="2736970738" sldId="265"/>
        </pc:sldMkLst>
      </pc:sldChg>
      <pc:sldChg chg="modSp del mod">
        <pc:chgData name="Désirée Kitala" userId="7d51a9d522edd448" providerId="LiveId" clId="{A02D3E3D-F66A-48EE-B464-400153EBDB27}" dt="2023-03-11T22:42:22.219" v="54" actId="47"/>
        <pc:sldMkLst>
          <pc:docMk/>
          <pc:sldMk cId="228998149" sldId="266"/>
        </pc:sldMkLst>
        <pc:spChg chg="mod">
          <ac:chgData name="Désirée Kitala" userId="7d51a9d522edd448" providerId="LiveId" clId="{A02D3E3D-F66A-48EE-B464-400153EBDB27}" dt="2023-03-11T22:42:02.331" v="53" actId="20577"/>
          <ac:spMkLst>
            <pc:docMk/>
            <pc:sldMk cId="228998149" sldId="266"/>
            <ac:spMk id="2" creationId="{ADC73275-C02B-1FE1-207D-2BE86A6B3FA0}"/>
          </ac:spMkLst>
        </pc:spChg>
        <pc:spChg chg="mod">
          <ac:chgData name="Désirée Kitala" userId="7d51a9d522edd448" providerId="LiveId" clId="{A02D3E3D-F66A-48EE-B464-400153EBDB27}" dt="2023-03-11T22:41:23.972" v="1" actId="5793"/>
          <ac:spMkLst>
            <pc:docMk/>
            <pc:sldMk cId="228998149" sldId="266"/>
            <ac:spMk id="3" creationId="{8F10A47E-C824-E678-D87E-26D3D0389781}"/>
          </ac:spMkLst>
        </pc:spChg>
      </pc:sldChg>
      <pc:sldChg chg="delSp add del mod">
        <pc:chgData name="Désirée Kitala" userId="7d51a9d522edd448" providerId="LiveId" clId="{A02D3E3D-F66A-48EE-B464-400153EBDB27}" dt="2023-03-11T22:42:39.210" v="58" actId="47"/>
        <pc:sldMkLst>
          <pc:docMk/>
          <pc:sldMk cId="1345294836" sldId="268"/>
        </pc:sldMkLst>
        <pc:picChg chg="del">
          <ac:chgData name="Désirée Kitala" userId="7d51a9d522edd448" providerId="LiveId" clId="{A02D3E3D-F66A-48EE-B464-400153EBDB27}" dt="2023-03-11T22:42:36.092" v="56" actId="478"/>
          <ac:picMkLst>
            <pc:docMk/>
            <pc:sldMk cId="1345294836" sldId="268"/>
            <ac:picMk id="4" creationId="{B1BFC0CE-B1BC-5A36-4B63-883B29AB1DD3}"/>
          </ac:picMkLst>
        </pc:picChg>
      </pc:sldChg>
      <pc:sldChg chg="addSp delSp modSp new mod setBg">
        <pc:chgData name="Désirée Kitala" userId="7d51a9d522edd448" providerId="LiveId" clId="{A02D3E3D-F66A-48EE-B464-400153EBDB27}" dt="2023-03-11T22:45:25.219" v="160" actId="20577"/>
        <pc:sldMkLst>
          <pc:docMk/>
          <pc:sldMk cId="984414657" sldId="269"/>
        </pc:sldMkLst>
        <pc:spChg chg="add del mod">
          <ac:chgData name="Désirée Kitala" userId="7d51a9d522edd448" providerId="LiveId" clId="{A02D3E3D-F66A-48EE-B464-400153EBDB27}" dt="2023-03-11T22:45:25.219" v="160" actId="20577"/>
          <ac:spMkLst>
            <pc:docMk/>
            <pc:sldMk cId="984414657" sldId="269"/>
            <ac:spMk id="2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34.652" v="65"/>
          <ac:spMkLst>
            <pc:docMk/>
            <pc:sldMk cId="984414657" sldId="269"/>
            <ac:spMk id="3" creationId="{2BC23934-C548-CCFF-9215-785CE6AA262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9" creationId="{F3060C83-F051-4F0E-ABAD-AA0DFC48B218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1" creationId="{83C98ABE-055B-441F-B07E-44F97F083C3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3" creationId="{29FDB030-9B49-4CED-8CCD-4D99382388A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5" creationId="{3783CA14-24A1-485C-8B30-D6A5D87987AD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7" creationId="{9A97C86A-04D6-40F7-AE84-31AB43E6A84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9" creationId="{FF9F2414-84E8-453E-B1F3-389FDE8192D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21" creationId="{3ECA69A1-7536-43AC-85EF-C7106179F5E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3" creationId="{7301F447-EEF7-48F5-AF73-7566EE7F64A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4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5" creationId="{F7117410-A2A4-4085-9ADC-46744551DBDE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6" creationId="{99F74EB5-E547-4FB4-95F5-BCC788F3C4A0}"/>
          </ac:spMkLst>
        </pc:spChg>
        <pc:graphicFrameChg chg="add del mod">
          <ac:chgData name="Désirée Kitala" userId="7d51a9d522edd448" providerId="LiveId" clId="{A02D3E3D-F66A-48EE-B464-400153EBDB27}" dt="2023-03-11T22:42:58.046" v="60"/>
          <ac:graphicFrameMkLst>
            <pc:docMk/>
            <pc:sldMk cId="984414657" sldId="269"/>
            <ac:graphicFrameMk id="4" creationId="{90A60D4D-D197-677F-8EF1-348DC8C5DA6F}"/>
          </ac:graphicFrameMkLst>
        </pc:graphicFrameChg>
        <pc:graphicFrameChg chg="add mod">
          <ac:chgData name="Désirée Kitala" userId="7d51a9d522edd448" providerId="LiveId" clId="{A02D3E3D-F66A-48EE-B464-400153EBDB27}" dt="2023-03-11T22:43:34.652" v="65"/>
          <ac:graphicFrameMkLst>
            <pc:docMk/>
            <pc:sldMk cId="984414657" sldId="269"/>
            <ac:graphicFrameMk id="5" creationId="{70EFABCF-FB1C-4EDA-33DB-5F1BBE4EE320}"/>
          </ac:graphicFrameMkLst>
        </pc:graphicFrameChg>
        <pc:graphicFrameChg chg="add del">
          <ac:chgData name="Désirée Kitala" userId="7d51a9d522edd448" providerId="LiveId" clId="{A02D3E3D-F66A-48EE-B464-400153EBDB27}" dt="2023-03-11T22:43:13.418" v="62" actId="26606"/>
          <ac:graphicFrameMkLst>
            <pc:docMk/>
            <pc:sldMk cId="984414657" sldId="269"/>
            <ac:graphicFrameMk id="6" creationId="{90A60D4D-D197-677F-8EF1-348DC8C5DA6F}"/>
          </ac:graphicFrameMkLst>
        </pc:graphicFrameChg>
        <pc:graphicFrameChg chg="add del">
          <ac:chgData name="Désirée Kitala" userId="7d51a9d522edd448" providerId="LiveId" clId="{A02D3E3D-F66A-48EE-B464-400153EBDB27}" dt="2023-03-11T22:43:21.680" v="64" actId="26606"/>
          <ac:graphicFrameMkLst>
            <pc:docMk/>
            <pc:sldMk cId="984414657" sldId="269"/>
            <ac:graphicFrameMk id="27" creationId="{90A60D4D-D197-677F-8EF1-348DC8C5DA6F}"/>
          </ac:graphicFrameMkLst>
        </pc:graphicFrameChg>
      </pc:sldChg>
      <pc:sldChg chg="addSp delSp modSp add del mod setBg">
        <pc:chgData name="Désirée Kitala" userId="7d51a9d522edd448" providerId="LiveId" clId="{A02D3E3D-F66A-48EE-B464-400153EBDB27}" dt="2023-03-11T23:56:23.606" v="940" actId="20577"/>
        <pc:sldMkLst>
          <pc:docMk/>
          <pc:sldMk cId="271496690" sldId="270"/>
        </pc:sldMkLst>
        <pc:spChg chg="mod ord">
          <ac:chgData name="Désirée Kitala" userId="7d51a9d522edd448" providerId="LiveId" clId="{A02D3E3D-F66A-48EE-B464-400153EBDB27}" dt="2023-03-11T23:56:23.606" v="940" actId="20577"/>
          <ac:spMkLst>
            <pc:docMk/>
            <pc:sldMk cId="271496690" sldId="270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18.276" v="195"/>
          <ac:spMkLst>
            <pc:docMk/>
            <pc:sldMk cId="271496690" sldId="270"/>
            <ac:spMk id="4" creationId="{51A61305-899D-F732-36F9-A8DD0D4B0231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0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2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3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4" creationId="{8F7AFB9A-7364-478C-B48B-8523CDD9AE8D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5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6" creationId="{36678033-86B6-40E6-BE90-78D8ED4E3A31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7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19" creationId="{F6CA58B3-AFCC-4A40-9882-50D5080879B0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1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2" creationId="{D2542E1A-076E-4A34-BB67-2BF961754E0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3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4" creationId="{9F2938BE-27E4-1C90-EC0D-1A165C768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5" creationId="{CA00AE6B-AA30-4CF8-BA6F-339B780AD76C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6" creationId="{231BF440-39FA-4087-84CC-2EEC0BBDAF29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7" creationId="{F04E4CBA-303B-48BD-8451-C2701CB0E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8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9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30" creationId="{8CD7994D-6235-C144-509B-FCCB9CC5AD52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2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5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7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8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9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1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2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3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4" creationId="{5E791F2F-79DB-4CC0-9FA1-001E3E91E8B7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5" creationId="{573D9D7A-64A0-04E6-9DFB-C70C008A06A8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7" creationId="{78BA5F19-D5E1-4ECC-BEC2-DF7AEDFD7C50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8" creationId="{50CC88A9-A661-4C48-866E-8734E51140B1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9" creationId="{CFDF195F-784B-4D00-8C92-6FC1B0499EA1}"/>
          </ac:spMkLst>
        </pc:spChg>
        <pc:spChg chg="add del">
          <ac:chgData name="Désirée Kitala" userId="7d51a9d522edd448" providerId="LiveId" clId="{A02D3E3D-F66A-48EE-B464-400153EBDB27}" dt="2023-03-11T22:52:28.910" v="296" actId="26606"/>
          <ac:spMkLst>
            <pc:docMk/>
            <pc:sldMk cId="271496690" sldId="270"/>
            <ac:spMk id="51" creationId="{99ED5833-B85B-4103-8A3B-CAB0308E6C15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3" creationId="{385E1BDC-A9B0-4A87-82E3-F3187F69A802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4" creationId="{0990C621-3B8B-4820-8328-D47EF7CE823C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5" creationId="{C1A2385B-1D2A-4E17-84FA-6CB7F0AAE473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6" creationId="{5E791F2F-79DB-4CC0-9FA1-001E3E91E8B7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7" creationId="{573D9D7A-64A0-04E6-9DFB-C70C008A06A8}"/>
          </ac:spMkLst>
        </pc:spChg>
        <pc:grpChg chg="add del">
          <ac:chgData name="Désirée Kitala" userId="7d51a9d522edd448" providerId="LiveId" clId="{A02D3E3D-F66A-48EE-B464-400153EBDB27}" dt="2023-03-11T22:52:04.692" v="282" actId="26606"/>
          <ac:grpSpMkLst>
            <pc:docMk/>
            <pc:sldMk cId="271496690" sldId="270"/>
            <ac:grpSpMk id="11" creationId="{12B3290A-D3BF-4B87-B55B-FD9A98B49727}"/>
          </ac:grpSpMkLst>
        </pc:grpChg>
        <pc:grpChg chg="add del">
          <ac:chgData name="Désirée Kitala" userId="7d51a9d522edd448" providerId="LiveId" clId="{A02D3E3D-F66A-48EE-B464-400153EBDB27}" dt="2023-03-11T22:52:15.371" v="288" actId="26606"/>
          <ac:grpSpMkLst>
            <pc:docMk/>
            <pc:sldMk cId="271496690" sldId="270"/>
            <ac:grpSpMk id="33" creationId="{12B3290A-D3BF-4B87-B55B-FD9A98B49727}"/>
          </ac:grpSpMkLst>
        </pc:grpChg>
        <pc:graphicFrameChg chg="del">
          <ac:chgData name="Désirée Kitala" userId="7d51a9d522edd448" providerId="LiveId" clId="{A02D3E3D-F66A-48EE-B464-400153EBDB27}" dt="2023-03-11T22:45:35.719" v="162" actId="478"/>
          <ac:graphicFrameMkLst>
            <pc:docMk/>
            <pc:sldMk cId="271496690" sldId="270"/>
            <ac:graphicFrameMk id="5" creationId="{70EFABCF-FB1C-4EDA-33DB-5F1BBE4EE320}"/>
          </ac:graphicFrameMkLst>
        </pc:graphicFrameChg>
        <pc:graphicFrameChg chg="add mod">
          <ac:chgData name="Désirée Kitala" userId="7d51a9d522edd448" providerId="LiveId" clId="{A02D3E3D-F66A-48EE-B464-400153EBDB27}" dt="2023-03-11T23:00:15.406" v="342" actId="1076"/>
          <ac:graphicFrameMkLst>
            <pc:docMk/>
            <pc:sldMk cId="271496690" sldId="270"/>
            <ac:graphicFrameMk id="9" creationId="{B8460B11-67EB-F718-0F1E-2F07623DCFB7}"/>
          </ac:graphicFrameMkLst>
        </pc:graphicFrameChg>
        <pc:picChg chg="add mod or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8" creationId="{A50BA113-A14B-911B-F605-F6CC931C1805}"/>
          </ac:picMkLst>
        </pc:picChg>
      </pc:sldChg>
      <pc:sldChg chg="addSp delSp modSp add mod ord setBg">
        <pc:chgData name="Désirée Kitala" userId="7d51a9d522edd448" providerId="LiveId" clId="{A02D3E3D-F66A-48EE-B464-400153EBDB27}" dt="2023-03-11T23:56:44.389" v="947" actId="20577"/>
        <pc:sldMkLst>
          <pc:docMk/>
          <pc:sldMk cId="3045737067" sldId="271"/>
        </pc:sldMkLst>
        <pc:spChg chg="mod">
          <ac:chgData name="Désirée Kitala" userId="7d51a9d522edd448" providerId="LiveId" clId="{A02D3E3D-F66A-48EE-B464-400153EBDB27}" dt="2023-03-11T23:56:44.389" v="947" actId="20577"/>
          <ac:spMkLst>
            <pc:docMk/>
            <pc:sldMk cId="3045737067" sldId="271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29.251" v="200"/>
          <ac:spMkLst>
            <pc:docMk/>
            <pc:sldMk cId="3045737067" sldId="271"/>
            <ac:spMk id="4" creationId="{F24A1856-B9F6-80CA-386D-D9B89A1F5886}"/>
          </ac:spMkLst>
        </pc:spChg>
        <pc:spChg chg="add del">
          <ac:chgData name="Désirée Kitala" userId="7d51a9d522edd448" providerId="LiveId" clId="{A02D3E3D-F66A-48EE-B464-400153EBDB27}" dt="2023-03-11T22:57:29.618" v="312"/>
          <ac:spMkLst>
            <pc:docMk/>
            <pc:sldMk cId="3045737067" sldId="271"/>
            <ac:spMk id="12" creationId="{2BD296DA-8314-E155-ADA6-F45E84881994}"/>
          </ac:spMkLst>
        </pc:spChg>
        <pc:spChg chg="add del mod">
          <ac:chgData name="Désirée Kitala" userId="7d51a9d522edd448" providerId="LiveId" clId="{A02D3E3D-F66A-48EE-B464-400153EBDB27}" dt="2023-03-11T22:58:45.961" v="323" actId="478"/>
          <ac:spMkLst>
            <pc:docMk/>
            <pc:sldMk cId="3045737067" sldId="271"/>
            <ac:spMk id="13" creationId="{30B5E56E-2B6B-F083-7005-DF7EEE8D585E}"/>
          </ac:spMkLst>
        </pc:spChg>
        <pc:spChg chg="add">
          <ac:chgData name="Désirée Kitala" userId="7d51a9d522edd448" providerId="LiveId" clId="{A02D3E3D-F66A-48EE-B464-400153EBDB27}" dt="2023-03-11T22:52:45.919" v="300" actId="26606"/>
          <ac:spMkLst>
            <pc:docMk/>
            <pc:sldMk cId="3045737067" sldId="271"/>
            <ac:spMk id="15" creationId="{8761DDFE-071F-4200-B0AA-394476C2D2D6}"/>
          </ac:spMkLst>
        </pc:spChg>
        <pc:spChg chg="add del mod">
          <ac:chgData name="Désirée Kitala" userId="7d51a9d522edd448" providerId="LiveId" clId="{A02D3E3D-F66A-48EE-B464-400153EBDB27}" dt="2023-03-11T22:59:14.836" v="327" actId="478"/>
          <ac:spMkLst>
            <pc:docMk/>
            <pc:sldMk cId="3045737067" sldId="271"/>
            <ac:spMk id="17" creationId="{F769C692-ADDE-5C52-BD5E-E3076B734EA4}"/>
          </ac:spMkLst>
        </pc:spChg>
        <pc:spChg chg="add del mod">
          <ac:chgData name="Désirée Kitala" userId="7d51a9d522edd448" providerId="LiveId" clId="{A02D3E3D-F66A-48EE-B464-400153EBDB27}" dt="2023-03-11T23:29:08.179" v="357" actId="478"/>
          <ac:spMkLst>
            <pc:docMk/>
            <pc:sldMk cId="3045737067" sldId="271"/>
            <ac:spMk id="19" creationId="{19251260-D13F-955A-997E-50D9B09B6FEA}"/>
          </ac:spMkLst>
        </pc:spChg>
        <pc:graphicFrameChg chg="add del mod modGraphic">
          <ac:chgData name="Désirée Kitala" userId="7d51a9d522edd448" providerId="LiveId" clId="{A02D3E3D-F66A-48EE-B464-400153EBDB27}" dt="2023-03-11T22:58:03.330" v="321" actId="478"/>
          <ac:graphicFrameMkLst>
            <pc:docMk/>
            <pc:sldMk cId="3045737067" sldId="271"/>
            <ac:graphicFrameMk id="9" creationId="{E7776B9B-9D99-C09F-2C8D-72479DF0F09F}"/>
          </ac:graphicFrameMkLst>
        </pc:graphicFrameChg>
        <pc:graphicFrameChg chg="add del mod modGraphic">
          <ac:chgData name="Désirée Kitala" userId="7d51a9d522edd448" providerId="LiveId" clId="{A02D3E3D-F66A-48EE-B464-400153EBDB27}" dt="2023-03-11T22:59:24.338" v="330" actId="478"/>
          <ac:graphicFrameMkLst>
            <pc:docMk/>
            <pc:sldMk cId="3045737067" sldId="271"/>
            <ac:graphicFrameMk id="10" creationId="{669E921C-2F09-7192-D243-15B37FF6BD18}"/>
          </ac:graphicFrameMkLst>
        </pc:graphicFrameChg>
        <pc:graphicFrameChg chg="add mod">
          <ac:chgData name="Désirée Kitala" userId="7d51a9d522edd448" providerId="LiveId" clId="{A02D3E3D-F66A-48EE-B464-400153EBDB27}" dt="2023-03-11T22:59:38.325" v="331" actId="1076"/>
          <ac:graphicFrameMkLst>
            <pc:docMk/>
            <pc:sldMk cId="3045737067" sldId="271"/>
            <ac:graphicFrameMk id="14" creationId="{84F29E90-6221-7C54-35B8-41F38B49DD59}"/>
          </ac:graphicFrameMkLst>
        </pc:graphicFrame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6" creationId="{15DDC32B-094D-7BAE-89BA-7FC434A63E16}"/>
          </ac:picMkLst>
        </pc:picChg>
        <pc:picChg chg="del">
          <ac:chgData name="Désirée Kitala" userId="7d51a9d522edd448" providerId="LiveId" clId="{A02D3E3D-F66A-48EE-B464-400153EBDB27}" dt="2023-03-11T22:46:25.927" v="199" actId="478"/>
          <ac:picMkLst>
            <pc:docMk/>
            <pc:sldMk cId="3045737067" sldId="271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8" creationId="{ADFD5B9A-AFF6-D6F6-5E6D-F3EE5EF3D9D6}"/>
          </ac:picMkLst>
        </pc:picChg>
      </pc:sldChg>
      <pc:sldChg chg="addSp delSp modSp add del mod">
        <pc:chgData name="Désirée Kitala" userId="7d51a9d522edd448" providerId="LiveId" clId="{A02D3E3D-F66A-48EE-B464-400153EBDB27}" dt="2023-03-11T22:51:23.517" v="278" actId="47"/>
        <pc:sldMkLst>
          <pc:docMk/>
          <pc:sldMk cId="1249844409" sldId="272"/>
        </pc:sldMkLst>
        <pc:spChg chg="add del mod">
          <ac:chgData name="Désirée Kitala" userId="7d51a9d522edd448" providerId="LiveId" clId="{A02D3E3D-F66A-48EE-B464-400153EBDB27}" dt="2023-03-11T22:46:39.453" v="203"/>
          <ac:spMkLst>
            <pc:docMk/>
            <pc:sldMk cId="1249844409" sldId="272"/>
            <ac:spMk id="4" creationId="{EAC439C2-A8E7-F875-A2FD-379B3AD4DCB8}"/>
          </ac:spMkLst>
        </pc:spChg>
        <pc:picChg chg="add mod">
          <ac:chgData name="Désirée Kitala" userId="7d51a9d522edd448" providerId="LiveId" clId="{A02D3E3D-F66A-48EE-B464-400153EBDB27}" dt="2023-03-11T22:47:59.689" v="217" actId="14100"/>
          <ac:picMkLst>
            <pc:docMk/>
            <pc:sldMk cId="1249844409" sldId="272"/>
            <ac:picMk id="6" creationId="{497DBDC2-6295-9706-E83A-803D2AD07D7F}"/>
          </ac:picMkLst>
        </pc:picChg>
        <pc:picChg chg="del mod">
          <ac:chgData name="Désirée Kitala" userId="7d51a9d522edd448" providerId="LiveId" clId="{A02D3E3D-F66A-48EE-B464-400153EBDB27}" dt="2023-03-11T22:46:35.240" v="202" actId="478"/>
          <ac:picMkLst>
            <pc:docMk/>
            <pc:sldMk cId="1249844409" sldId="272"/>
            <ac:picMk id="7" creationId="{F8B1CD98-E715-9510-6C6F-D2F679479056}"/>
          </ac:picMkLst>
        </pc:picChg>
      </pc:sldChg>
      <pc:sldChg chg="addSp delSp modSp add mod ord setBg">
        <pc:chgData name="Désirée Kitala" userId="7d51a9d522edd448" providerId="LiveId" clId="{A02D3E3D-F66A-48EE-B464-400153EBDB27}" dt="2023-03-11T23:56:31.480" v="942" actId="20577"/>
        <pc:sldMkLst>
          <pc:docMk/>
          <pc:sldMk cId="151081430" sldId="273"/>
        </pc:sldMkLst>
        <pc:spChg chg="mod">
          <ac:chgData name="Désirée Kitala" userId="7d51a9d522edd448" providerId="LiveId" clId="{A02D3E3D-F66A-48EE-B464-400153EBDB27}" dt="2023-03-11T23:56:31.480" v="942" actId="20577"/>
          <ac:spMkLst>
            <pc:docMk/>
            <pc:sldMk cId="151081430" sldId="273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45.837" v="205"/>
          <ac:spMkLst>
            <pc:docMk/>
            <pc:sldMk cId="151081430" sldId="273"/>
            <ac:spMk id="4" creationId="{9C9E1E05-587D-9CAD-C5DE-683B2A5A65AC}"/>
          </ac:spMkLst>
        </pc:spChg>
        <pc:spChg chg="add del mod">
          <ac:chgData name="Désirée Kitala" userId="7d51a9d522edd448" providerId="LiveId" clId="{A02D3E3D-F66A-48EE-B464-400153EBDB27}" dt="2023-03-11T22:59:53.118" v="338"/>
          <ac:spMkLst>
            <pc:docMk/>
            <pc:sldMk cId="151081430" sldId="273"/>
            <ac:spMk id="10" creationId="{AFC54328-4147-9FE2-BFDB-C48CF725CCA3}"/>
          </ac:spMkLst>
        </pc:spChg>
        <pc:spChg chg="add">
          <ac:chgData name="Désirée Kitala" userId="7d51a9d522edd448" providerId="LiveId" clId="{A02D3E3D-F66A-48EE-B464-400153EBDB27}" dt="2023-03-11T22:52:39.925" v="299" actId="26606"/>
          <ac:spMkLst>
            <pc:docMk/>
            <pc:sldMk cId="151081430" sldId="273"/>
            <ac:spMk id="13" creationId="{32AEEBC8-9D30-42EF-95F2-386C2653FBF0}"/>
          </ac:spMkLst>
        </pc:spChg>
        <pc:spChg chg="add">
          <ac:chgData name="Désirée Kitala" userId="7d51a9d522edd448" providerId="LiveId" clId="{A02D3E3D-F66A-48EE-B464-400153EBDB27}" dt="2023-03-11T22:52:39.925" v="299" actId="26606"/>
          <ac:spMkLst>
            <pc:docMk/>
            <pc:sldMk cId="151081430" sldId="273"/>
            <ac:spMk id="15" creationId="{2E92FA66-67D7-4CB4-94D3-E643A9AD4757}"/>
          </ac:spMkLst>
        </pc:spChg>
        <pc:graphicFrameChg chg="add del mod">
          <ac:chgData name="Désirée Kitala" userId="7d51a9d522edd448" providerId="LiveId" clId="{A02D3E3D-F66A-48EE-B464-400153EBDB27}" dt="2023-03-11T22:59:43.889" v="333"/>
          <ac:graphicFrameMkLst>
            <pc:docMk/>
            <pc:sldMk cId="151081430" sldId="273"/>
            <ac:graphicFrameMk id="8" creationId="{4C2CB940-E3A8-9D5C-DD41-0043E76C8EEE}"/>
          </ac:graphicFrameMkLst>
        </pc:graphicFrameChg>
        <pc:graphicFrameChg chg="add mod">
          <ac:chgData name="Désirée Kitala" userId="7d51a9d522edd448" providerId="LiveId" clId="{A02D3E3D-F66A-48EE-B464-400153EBDB27}" dt="2023-03-11T23:00:04.575" v="340" actId="1076"/>
          <ac:graphicFrameMkLst>
            <pc:docMk/>
            <pc:sldMk cId="151081430" sldId="273"/>
            <ac:graphicFrameMk id="9" creationId="{A1666922-5B4C-2E89-E278-AE5E72291F9D}"/>
          </ac:graphicFrameMkLst>
        </pc:graphicFrameChg>
        <pc:picChg chg="add mod">
          <ac:chgData name="Désirée Kitala" userId="7d51a9d522edd448" providerId="LiveId" clId="{A02D3E3D-F66A-48EE-B464-400153EBDB27}" dt="2023-03-11T22:52:39.925" v="299" actId="26606"/>
          <ac:picMkLst>
            <pc:docMk/>
            <pc:sldMk cId="151081430" sldId="273"/>
            <ac:picMk id="6" creationId="{028A65D9-4EAD-B13E-56D4-AD05C3C31537}"/>
          </ac:picMkLst>
        </pc:picChg>
        <pc:picChg chg="del">
          <ac:chgData name="Désirée Kitala" userId="7d51a9d522edd448" providerId="LiveId" clId="{A02D3E3D-F66A-48EE-B464-400153EBDB27}" dt="2023-03-11T22:46:42.060" v="204" actId="478"/>
          <ac:picMkLst>
            <pc:docMk/>
            <pc:sldMk cId="151081430" sldId="273"/>
            <ac:picMk id="7" creationId="{F8B1CD98-E715-9510-6C6F-D2F679479056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02:21.590" v="356" actId="47"/>
        <pc:sldMkLst>
          <pc:docMk/>
          <pc:sldMk cId="85559709" sldId="274"/>
        </pc:sldMkLst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6" creationId="{5E791F2F-79DB-4CC0-9FA1-001E3E91E8B7}"/>
          </ac:spMkLst>
        </pc:spChg>
      </pc:sldChg>
      <pc:sldChg chg="modSp add mod">
        <pc:chgData name="Désirée Kitala" userId="7d51a9d522edd448" providerId="LiveId" clId="{A02D3E3D-F66A-48EE-B464-400153EBDB27}" dt="2023-03-11T23:53:06.422" v="707" actId="20577"/>
        <pc:sldMkLst>
          <pc:docMk/>
          <pc:sldMk cId="466287766" sldId="274"/>
        </pc:sldMkLst>
        <pc:spChg chg="mod">
          <ac:chgData name="Désirée Kitala" userId="7d51a9d522edd448" providerId="LiveId" clId="{A02D3E3D-F66A-48EE-B464-400153EBDB27}" dt="2023-03-11T23:44:05.539" v="416" actId="20577"/>
          <ac:spMkLst>
            <pc:docMk/>
            <pc:sldMk cId="466287766" sldId="274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1T23:53:06.422" v="707" actId="20577"/>
          <ac:spMkLst>
            <pc:docMk/>
            <pc:sldMk cId="466287766" sldId="274"/>
            <ac:spMk id="3" creationId="{56F1611D-A439-AF05-E14F-33F9CB68EDBE}"/>
          </ac:spMkLst>
        </pc:spChg>
      </pc:sldChg>
      <pc:sldChg chg="addSp delSp modSp add del mod ord">
        <pc:chgData name="Désirée Kitala" userId="7d51a9d522edd448" providerId="LiveId" clId="{A02D3E3D-F66A-48EE-B464-400153EBDB27}" dt="2023-03-11T22:50:35.765" v="263" actId="47"/>
        <pc:sldMkLst>
          <pc:docMk/>
          <pc:sldMk cId="854014602" sldId="274"/>
        </pc:sldMkLst>
        <pc:spChg chg="add del mod">
          <ac:chgData name="Désirée Kitala" userId="7d51a9d522edd448" providerId="LiveId" clId="{A02D3E3D-F66A-48EE-B464-400153EBDB27}" dt="2023-03-11T22:46:53.928" v="208"/>
          <ac:spMkLst>
            <pc:docMk/>
            <pc:sldMk cId="854014602" sldId="274"/>
            <ac:spMk id="4" creationId="{2C066BAA-9987-5099-C882-2F4110EB7714}"/>
          </ac:spMkLst>
        </pc:spChg>
        <pc:picChg chg="del">
          <ac:chgData name="Désirée Kitala" userId="7d51a9d522edd448" providerId="LiveId" clId="{A02D3E3D-F66A-48EE-B464-400153EBDB27}" dt="2023-03-11T22:46:50.778" v="207" actId="478"/>
          <ac:picMkLst>
            <pc:docMk/>
            <pc:sldMk cId="854014602" sldId="274"/>
            <ac:picMk id="6" creationId="{028A65D9-4EAD-B13E-56D4-AD05C3C31537}"/>
          </ac:picMkLst>
        </pc:picChg>
        <pc:picChg chg="add mod">
          <ac:chgData name="Désirée Kitala" userId="7d51a9d522edd448" providerId="LiveId" clId="{A02D3E3D-F66A-48EE-B464-400153EBDB27}" dt="2023-03-11T22:48:09.556" v="218" actId="14100"/>
          <ac:picMkLst>
            <pc:docMk/>
            <pc:sldMk cId="854014602" sldId="274"/>
            <ac:picMk id="7" creationId="{9E03F2C1-4344-ED06-0272-C751E295215C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43:41.878" v="363" actId="47"/>
        <pc:sldMkLst>
          <pc:docMk/>
          <pc:sldMk cId="910342242" sldId="274"/>
        </pc:sldMkLst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19.345" v="345"/>
        <pc:sldMkLst>
          <pc:docMk/>
          <pc:sldMk cId="1355760270" sldId="274"/>
        </pc:sldMkLst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43:35.671" v="360" actId="47"/>
        <pc:sldMkLst>
          <pc:docMk/>
          <pc:sldMk cId="1381180629" sldId="274"/>
        </pc:sldMkLst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41.478" v="348"/>
        <pc:sldMkLst>
          <pc:docMk/>
          <pc:sldMk cId="1516988160" sldId="274"/>
        </pc:sldMkLst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02:18.736" v="355" actId="47"/>
        <pc:sldMkLst>
          <pc:docMk/>
          <pc:sldMk cId="1859060448" sldId="275"/>
        </pc:sldMkLst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6" creationId="{5E791F2F-79DB-4CC0-9FA1-001E3E91E8B7}"/>
          </ac:spMkLst>
        </pc:spChg>
      </pc:sldChg>
      <pc:sldChg chg="modSp add mod ord">
        <pc:chgData name="Désirée Kitala" userId="7d51a9d522edd448" providerId="LiveId" clId="{A02D3E3D-F66A-48EE-B464-400153EBDB27}" dt="2023-03-11T23:55:18.168" v="820"/>
        <pc:sldMkLst>
          <pc:docMk/>
          <pc:sldMk cId="3636882131" sldId="275"/>
        </pc:sldMkLst>
        <pc:spChg chg="mod">
          <ac:chgData name="Désirée Kitala" userId="7d51a9d522edd448" providerId="LiveId" clId="{A02D3E3D-F66A-48EE-B464-400153EBDB27}" dt="2023-03-11T23:55:12.462" v="818" actId="20577"/>
          <ac:spMkLst>
            <pc:docMk/>
            <pc:sldMk cId="3636882131" sldId="275"/>
            <ac:spMk id="3" creationId="{4469A335-D40D-C9FB-F233-1F63A2687373}"/>
          </ac:spMkLst>
        </pc:spChg>
      </pc:sldChg>
      <pc:sldChg chg="modSp add mod">
        <pc:chgData name="Désirée Kitala" userId="7d51a9d522edd448" providerId="LiveId" clId="{A02D3E3D-F66A-48EE-B464-400153EBDB27}" dt="2023-03-11T23:55:48.901" v="914" actId="20577"/>
        <pc:sldMkLst>
          <pc:docMk/>
          <pc:sldMk cId="3550142464" sldId="276"/>
        </pc:sldMkLst>
        <pc:spChg chg="mod">
          <ac:chgData name="Désirée Kitala" userId="7d51a9d522edd448" providerId="LiveId" clId="{A02D3E3D-F66A-48EE-B464-400153EBDB27}" dt="2023-03-11T23:55:48.901" v="914" actId="20577"/>
          <ac:spMkLst>
            <pc:docMk/>
            <pc:sldMk cId="3550142464" sldId="276"/>
            <ac:spMk id="3" creationId="{4469A335-D40D-C9FB-F233-1F63A2687373}"/>
          </ac:spMkLst>
        </pc:spChg>
      </pc:sldChg>
      <pc:sldChg chg="new del">
        <pc:chgData name="Désirée Kitala" userId="7d51a9d522edd448" providerId="LiveId" clId="{A02D3E3D-F66A-48EE-B464-400153EBDB27}" dt="2023-03-11T23:56:41.946" v="946" actId="680"/>
        <pc:sldMkLst>
          <pc:docMk/>
          <pc:sldMk cId="3617576806" sldId="277"/>
        </pc:sldMkLst>
      </pc:sldChg>
    </pc:docChg>
  </pc:docChgLst>
  <pc:docChgLst>
    <pc:chgData name="Alder  Joel" userId="cb060085-3866-4497-bda6-e6b2f137edc7" providerId="ADAL" clId="{1C4FBEE4-B124-4E07-A122-DB67544D6F24}"/>
    <pc:docChg chg="undo custSel addSld delSld modSld sldOrd">
      <pc:chgData name="Alder  Joel" userId="cb060085-3866-4497-bda6-e6b2f137edc7" providerId="ADAL" clId="{1C4FBEE4-B124-4E07-A122-DB67544D6F24}" dt="2023-03-13T20:25:18.254" v="1870"/>
      <pc:docMkLst>
        <pc:docMk/>
      </pc:docMkLst>
      <pc:sldChg chg="modSp mod">
        <pc:chgData name="Alder  Joel" userId="cb060085-3866-4497-bda6-e6b2f137edc7" providerId="ADAL" clId="{1C4FBEE4-B124-4E07-A122-DB67544D6F24}" dt="2023-03-09T17:05:23.446" v="101" actId="20577"/>
        <pc:sldMkLst>
          <pc:docMk/>
          <pc:sldMk cId="3227422005" sldId="258"/>
        </pc:sldMkLst>
        <pc:spChg chg="mod">
          <ac:chgData name="Alder  Joel" userId="cb060085-3866-4497-bda6-e6b2f137edc7" providerId="ADAL" clId="{1C4FBEE4-B124-4E07-A122-DB67544D6F24}" dt="2023-03-09T17:05:23.446" v="101" actId="20577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1C4FBEE4-B124-4E07-A122-DB67544D6F24}" dt="2023-03-13T19:57:24.085" v="1664" actId="1035"/>
        <pc:sldMkLst>
          <pc:docMk/>
          <pc:sldMk cId="3113176476" sldId="259"/>
        </pc:sldMkLst>
        <pc:spChg chg="mod">
          <ac:chgData name="Alder  Joel" userId="cb060085-3866-4497-bda6-e6b2f137edc7" providerId="ADAL" clId="{1C4FBEE4-B124-4E07-A122-DB67544D6F24}" dt="2023-03-13T19:57:20.243" v="1653" actId="1036"/>
          <ac:spMkLst>
            <pc:docMk/>
            <pc:sldMk cId="3113176476" sldId="259"/>
            <ac:spMk id="2" creationId="{919DA1FA-AF87-62C0-83AE-12D99C42D04B}"/>
          </ac:spMkLst>
        </pc:spChg>
        <pc:spChg chg="mod">
          <ac:chgData name="Alder  Joel" userId="cb060085-3866-4497-bda6-e6b2f137edc7" providerId="ADAL" clId="{1C4FBEE4-B124-4E07-A122-DB67544D6F24}" dt="2023-03-13T19:57:24.085" v="1664" actId="1035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Alder  Joel" userId="cb060085-3866-4497-bda6-e6b2f137edc7" providerId="ADAL" clId="{1C4FBEE4-B124-4E07-A122-DB67544D6F24}" dt="2023-03-09T17:09:46.410" v="464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modSp mod ord">
        <pc:chgData name="Alder  Joel" userId="cb060085-3866-4497-bda6-e6b2f137edc7" providerId="ADAL" clId="{1C4FBEE4-B124-4E07-A122-DB67544D6F24}" dt="2023-03-13T20:20:46.385" v="1866"/>
        <pc:sldMkLst>
          <pc:docMk/>
          <pc:sldMk cId="3021321133" sldId="260"/>
        </pc:sldMkLst>
        <pc:spChg chg="mod">
          <ac:chgData name="Alder  Joel" userId="cb060085-3866-4497-bda6-e6b2f137edc7" providerId="ADAL" clId="{1C4FBEE4-B124-4E07-A122-DB67544D6F24}" dt="2023-03-09T17:07:03.829" v="159" actId="20577"/>
          <ac:spMkLst>
            <pc:docMk/>
            <pc:sldMk cId="3021321133" sldId="260"/>
            <ac:spMk id="3" creationId="{0150AF22-32A2-9D67-360C-A3895A749074}"/>
          </ac:spMkLst>
        </pc:spChg>
      </pc:sldChg>
      <pc:sldChg chg="modSp mod">
        <pc:chgData name="Alder  Joel" userId="cb060085-3866-4497-bda6-e6b2f137edc7" providerId="ADAL" clId="{1C4FBEE4-B124-4E07-A122-DB67544D6F24}" dt="2023-03-09T17:06:03.119" v="142" actId="20577"/>
        <pc:sldMkLst>
          <pc:docMk/>
          <pc:sldMk cId="64269373" sldId="261"/>
        </pc:sldMkLst>
        <pc:spChg chg="mod">
          <ac:chgData name="Alder  Joel" userId="cb060085-3866-4497-bda6-e6b2f137edc7" providerId="ADAL" clId="{1C4FBEE4-B124-4E07-A122-DB67544D6F24}" dt="2023-03-09T17:06:03.119" v="142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addSp modSp mod">
        <pc:chgData name="Alder  Joel" userId="cb060085-3866-4497-bda6-e6b2f137edc7" providerId="ADAL" clId="{1C4FBEE4-B124-4E07-A122-DB67544D6F24}" dt="2023-03-09T17:18:40.866" v="1062" actId="14734"/>
        <pc:sldMkLst>
          <pc:docMk/>
          <pc:sldMk cId="3003115470" sldId="262"/>
        </pc:sldMkLst>
        <pc:spChg chg="mod">
          <ac:chgData name="Alder  Joel" userId="cb060085-3866-4497-bda6-e6b2f137edc7" providerId="ADAL" clId="{1C4FBEE4-B124-4E07-A122-DB67544D6F24}" dt="2023-03-09T17:18:16.700" v="1059" actId="20577"/>
          <ac:spMkLst>
            <pc:docMk/>
            <pc:sldMk cId="3003115470" sldId="262"/>
            <ac:spMk id="2" creationId="{545C04A8-A840-EEFF-9EB9-7FFB990EBA62}"/>
          </ac:spMkLst>
        </pc:spChg>
        <pc:spChg chg="add mod">
          <ac:chgData name="Alder  Joel" userId="cb060085-3866-4497-bda6-e6b2f137edc7" providerId="ADAL" clId="{1C4FBEE4-B124-4E07-A122-DB67544D6F24}" dt="2023-03-09T17:14:49.822" v="502" actId="20577"/>
          <ac:spMkLst>
            <pc:docMk/>
            <pc:sldMk cId="3003115470" sldId="262"/>
            <ac:spMk id="3" creationId="{A641DEB4-DF76-08D7-A3D3-F3F0C69DA1D7}"/>
          </ac:spMkLst>
        </pc:spChg>
        <pc:graphicFrameChg chg="mod modGraphic">
          <ac:chgData name="Alder  Joel" userId="cb060085-3866-4497-bda6-e6b2f137edc7" providerId="ADAL" clId="{1C4FBEE4-B124-4E07-A122-DB67544D6F24}" dt="2023-03-09T17:18:40.866" v="1062" actId="14734"/>
          <ac:graphicFrameMkLst>
            <pc:docMk/>
            <pc:sldMk cId="3003115470" sldId="262"/>
            <ac:graphicFrameMk id="6" creationId="{324AFEAB-9EC1-9013-6AB3-73D6F9D2DD38}"/>
          </ac:graphicFrameMkLst>
        </pc:graphicFrameChg>
      </pc:sldChg>
      <pc:sldChg chg="modSp new mod ord">
        <pc:chgData name="Alder  Joel" userId="cb060085-3866-4497-bda6-e6b2f137edc7" providerId="ADAL" clId="{1C4FBEE4-B124-4E07-A122-DB67544D6F24}" dt="2023-03-09T17:19:02.057" v="1066"/>
        <pc:sldMkLst>
          <pc:docMk/>
          <pc:sldMk cId="3631608640" sldId="263"/>
        </pc:sldMkLst>
        <pc:spChg chg="mod">
          <ac:chgData name="Alder  Joel" userId="cb060085-3866-4497-bda6-e6b2f137edc7" providerId="ADAL" clId="{1C4FBEE4-B124-4E07-A122-DB67544D6F24}" dt="2023-03-09T17:15:23.920" v="548" actId="20577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Alder  Joel" userId="cb060085-3866-4497-bda6-e6b2f137edc7" providerId="ADAL" clId="{1C4FBEE4-B124-4E07-A122-DB67544D6F24}" dt="2023-03-09T17:18:06.185" v="1058" actId="20577"/>
          <ac:spMkLst>
            <pc:docMk/>
            <pc:sldMk cId="3631608640" sldId="263"/>
            <ac:spMk id="3" creationId="{4C8827EC-9930-732D-18EA-569EF83AE737}"/>
          </ac:spMkLst>
        </pc:spChg>
      </pc:sldChg>
      <pc:sldChg chg="modSp new del mod">
        <pc:chgData name="Alder  Joel" userId="cb060085-3866-4497-bda6-e6b2f137edc7" providerId="ADAL" clId="{1C4FBEE4-B124-4E07-A122-DB67544D6F24}" dt="2023-03-13T20:20:20.592" v="1859" actId="2696"/>
        <pc:sldMkLst>
          <pc:docMk/>
          <pc:sldMk cId="91624737" sldId="264"/>
        </pc:sldMkLst>
        <pc:spChg chg="mod">
          <ac:chgData name="Alder  Joel" userId="cb060085-3866-4497-bda6-e6b2f137edc7" providerId="ADAL" clId="{1C4FBEE4-B124-4E07-A122-DB67544D6F24}" dt="2023-03-09T17:19:29.030" v="1071" actId="20577"/>
          <ac:spMkLst>
            <pc:docMk/>
            <pc:sldMk cId="91624737" sldId="264"/>
            <ac:spMk id="2" creationId="{4959F19D-12BF-2C53-13F2-4C688036F850}"/>
          </ac:spMkLst>
        </pc:spChg>
        <pc:spChg chg="mod">
          <ac:chgData name="Alder  Joel" userId="cb060085-3866-4497-bda6-e6b2f137edc7" providerId="ADAL" clId="{1C4FBEE4-B124-4E07-A122-DB67544D6F24}" dt="2023-03-09T17:20:01.019" v="1173" actId="207"/>
          <ac:spMkLst>
            <pc:docMk/>
            <pc:sldMk cId="91624737" sldId="264"/>
            <ac:spMk id="3" creationId="{4469A335-D40D-C9FB-F233-1F63A2687373}"/>
          </ac:spMkLst>
        </pc:spChg>
      </pc:sldChg>
      <pc:sldChg chg="modSp new mod">
        <pc:chgData name="Alder  Joel" userId="cb060085-3866-4497-bda6-e6b2f137edc7" providerId="ADAL" clId="{1C4FBEE4-B124-4E07-A122-DB67544D6F24}" dt="2023-03-09T17:20:19.706" v="1225" actId="207"/>
        <pc:sldMkLst>
          <pc:docMk/>
          <pc:sldMk cId="2736970738" sldId="265"/>
        </pc:sldMkLst>
        <pc:spChg chg="mod">
          <ac:chgData name="Alder  Joel" userId="cb060085-3866-4497-bda6-e6b2f137edc7" providerId="ADAL" clId="{1C4FBEE4-B124-4E07-A122-DB67544D6F24}" dt="2023-03-09T17:20:19.706" v="1225" actId="207"/>
          <ac:spMkLst>
            <pc:docMk/>
            <pc:sldMk cId="2736970738" sldId="265"/>
            <ac:spMk id="3" creationId="{A424170D-2C47-9761-6F0F-5099D05AF0C3}"/>
          </ac:spMkLst>
        </pc:spChg>
      </pc:sldChg>
      <pc:sldChg chg="modSp new mod ord">
        <pc:chgData name="Alder  Joel" userId="cb060085-3866-4497-bda6-e6b2f137edc7" providerId="ADAL" clId="{1C4FBEE4-B124-4E07-A122-DB67544D6F24}" dt="2023-03-09T17:21:39.567" v="1242"/>
        <pc:sldMkLst>
          <pc:docMk/>
          <pc:sldMk cId="228998149" sldId="266"/>
        </pc:sldMkLst>
        <pc:spChg chg="mod">
          <ac:chgData name="Alder  Joel" userId="cb060085-3866-4497-bda6-e6b2f137edc7" providerId="ADAL" clId="{1C4FBEE4-B124-4E07-A122-DB67544D6F24}" dt="2023-03-09T17:21:03.435" v="1240" actId="207"/>
          <ac:spMkLst>
            <pc:docMk/>
            <pc:sldMk cId="228998149" sldId="266"/>
            <ac:spMk id="3" creationId="{8F10A47E-C824-E678-D87E-26D3D0389781}"/>
          </ac:spMkLst>
        </pc:spChg>
      </pc:sldChg>
      <pc:sldChg chg="modSp new mod ord modShow">
        <pc:chgData name="Alder  Joel" userId="cb060085-3866-4497-bda6-e6b2f137edc7" providerId="ADAL" clId="{1C4FBEE4-B124-4E07-A122-DB67544D6F24}" dt="2023-03-13T20:25:18.254" v="1870"/>
        <pc:sldMkLst>
          <pc:docMk/>
          <pc:sldMk cId="1307680549" sldId="267"/>
        </pc:sldMkLst>
        <pc:spChg chg="mod">
          <ac:chgData name="Alder  Joel" userId="cb060085-3866-4497-bda6-e6b2f137edc7" providerId="ADAL" clId="{1C4FBEE4-B124-4E07-A122-DB67544D6F24}" dt="2023-03-09T17:21:58.324" v="1293" actId="207"/>
          <ac:spMkLst>
            <pc:docMk/>
            <pc:sldMk cId="1307680549" sldId="267"/>
            <ac:spMk id="3" creationId="{DE813A74-F099-D924-B31E-557C7B86BF40}"/>
          </ac:spMkLst>
        </pc:spChg>
      </pc:sldChg>
      <pc:sldChg chg="modSp mod">
        <pc:chgData name="Alder  Joel" userId="cb060085-3866-4497-bda6-e6b2f137edc7" providerId="ADAL" clId="{1C4FBEE4-B124-4E07-A122-DB67544D6F24}" dt="2023-03-13T19:54:27.496" v="1616" actId="1035"/>
        <pc:sldMkLst>
          <pc:docMk/>
          <pc:sldMk cId="984414657" sldId="269"/>
        </pc:sldMkLst>
        <pc:graphicFrameChg chg="mod">
          <ac:chgData name="Alder  Joel" userId="cb060085-3866-4497-bda6-e6b2f137edc7" providerId="ADAL" clId="{1C4FBEE4-B124-4E07-A122-DB67544D6F24}" dt="2023-03-13T19:54:27.496" v="1616" actId="1035"/>
          <ac:graphicFrameMkLst>
            <pc:docMk/>
            <pc:sldMk cId="984414657" sldId="269"/>
            <ac:graphicFrameMk id="5" creationId="{70EFABCF-FB1C-4EDA-33DB-5F1BBE4EE320}"/>
          </ac:graphicFrameMkLst>
        </pc:graphicFrameChg>
      </pc:sldChg>
      <pc:sldChg chg="ord">
        <pc:chgData name="Alder  Joel" userId="cb060085-3866-4497-bda6-e6b2f137edc7" providerId="ADAL" clId="{1C4FBEE4-B124-4E07-A122-DB67544D6F24}" dt="2023-03-13T20:20:28.431" v="1861"/>
        <pc:sldMkLst>
          <pc:docMk/>
          <pc:sldMk cId="466287766" sldId="274"/>
        </pc:sldMkLst>
      </pc:sldChg>
      <pc:sldChg chg="del">
        <pc:chgData name="Alder  Joel" userId="cb060085-3866-4497-bda6-e6b2f137edc7" providerId="ADAL" clId="{1C4FBEE4-B124-4E07-A122-DB67544D6F24}" dt="2023-03-13T20:20:37.680" v="1862" actId="2696"/>
        <pc:sldMkLst>
          <pc:docMk/>
          <pc:sldMk cId="3636882131" sldId="275"/>
        </pc:sldMkLst>
      </pc:sldChg>
      <pc:sldChg chg="mod ord modShow">
        <pc:chgData name="Alder  Joel" userId="cb060085-3866-4497-bda6-e6b2f137edc7" providerId="ADAL" clId="{1C4FBEE4-B124-4E07-A122-DB67544D6F24}" dt="2023-03-13T20:22:05.891" v="1867" actId="729"/>
        <pc:sldMkLst>
          <pc:docMk/>
          <pc:sldMk cId="3550142464" sldId="276"/>
        </pc:sldMkLst>
      </pc:sldChg>
      <pc:sldChg chg="modSp new mod ord">
        <pc:chgData name="Alder  Joel" userId="cb060085-3866-4497-bda6-e6b2f137edc7" providerId="ADAL" clId="{1C4FBEE4-B124-4E07-A122-DB67544D6F24}" dt="2023-03-13T19:50:01.931" v="1612"/>
        <pc:sldMkLst>
          <pc:docMk/>
          <pc:sldMk cId="1455916096" sldId="277"/>
        </pc:sldMkLst>
        <pc:spChg chg="mod">
          <ac:chgData name="Alder  Joel" userId="cb060085-3866-4497-bda6-e6b2f137edc7" providerId="ADAL" clId="{1C4FBEE4-B124-4E07-A122-DB67544D6F24}" dt="2023-03-13T19:48:46.484" v="1331" actId="20577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Alder  Joel" userId="cb060085-3866-4497-bda6-e6b2f137edc7" providerId="ADAL" clId="{1C4FBEE4-B124-4E07-A122-DB67544D6F24}" dt="2023-03-13T19:49:58.865" v="1610" actId="20577"/>
          <ac:spMkLst>
            <pc:docMk/>
            <pc:sldMk cId="1455916096" sldId="277"/>
            <ac:spMk id="3" creationId="{F2B910E9-AE0B-764B-FBC6-6FEE8507BC74}"/>
          </ac:spMkLst>
        </pc:spChg>
      </pc:sldChg>
      <pc:sldChg chg="addSp modSp new mod">
        <pc:chgData name="Alder  Joel" userId="cb060085-3866-4497-bda6-e6b2f137edc7" providerId="ADAL" clId="{1C4FBEE4-B124-4E07-A122-DB67544D6F24}" dt="2023-03-13T19:57:11.601" v="1633" actId="20577"/>
        <pc:sldMkLst>
          <pc:docMk/>
          <pc:sldMk cId="2841296323" sldId="278"/>
        </pc:sldMkLst>
        <pc:spChg chg="add mod">
          <ac:chgData name="Alder  Joel" userId="cb060085-3866-4497-bda6-e6b2f137edc7" providerId="ADAL" clId="{1C4FBEE4-B124-4E07-A122-DB67544D6F24}" dt="2023-03-13T19:57:11.601" v="1633" actId="20577"/>
          <ac:spMkLst>
            <pc:docMk/>
            <pc:sldMk cId="2841296323" sldId="278"/>
            <ac:spMk id="4" creationId="{0E1A0B0E-C48D-F3E9-BDC1-54261EB1134F}"/>
          </ac:spMkLst>
        </pc:spChg>
        <pc:picChg chg="add mod">
          <ac:chgData name="Alder  Joel" userId="cb060085-3866-4497-bda6-e6b2f137edc7" providerId="ADAL" clId="{1C4FBEE4-B124-4E07-A122-DB67544D6F24}" dt="2023-03-13T19:56:59.230" v="1620" actId="1076"/>
          <ac:picMkLst>
            <pc:docMk/>
            <pc:sldMk cId="2841296323" sldId="278"/>
            <ac:picMk id="3" creationId="{4B65D7AC-BC18-A5E5-4C64-37CFDCEFF451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4:27.724" v="1804" actId="20577"/>
        <pc:sldMkLst>
          <pc:docMk/>
          <pc:sldMk cId="393323931" sldId="279"/>
        </pc:sldMkLst>
        <pc:spChg chg="mod">
          <ac:chgData name="Alder  Joel" userId="cb060085-3866-4497-bda6-e6b2f137edc7" providerId="ADAL" clId="{1C4FBEE4-B124-4E07-A122-DB67544D6F24}" dt="2023-03-13T20:10:55.318" v="1680" actId="20577"/>
          <ac:spMkLst>
            <pc:docMk/>
            <pc:sldMk cId="393323931" sldId="279"/>
            <ac:spMk id="2" creationId="{545C04A8-A840-EEFF-9EB9-7FFB990EBA62}"/>
          </ac:spMkLst>
        </pc:spChg>
        <pc:spChg chg="mod">
          <ac:chgData name="Alder  Joel" userId="cb060085-3866-4497-bda6-e6b2f137edc7" providerId="ADAL" clId="{1C4FBEE4-B124-4E07-A122-DB67544D6F24}" dt="2023-03-13T20:11:25.838" v="1705" actId="20577"/>
          <ac:spMkLst>
            <pc:docMk/>
            <pc:sldMk cId="393323931" sldId="279"/>
            <ac:spMk id="3" creationId="{A641DEB4-DF76-08D7-A3D3-F3F0C69DA1D7}"/>
          </ac:spMkLst>
        </pc:spChg>
        <pc:graphicFrameChg chg="modGraphic">
          <ac:chgData name="Alder  Joel" userId="cb060085-3866-4497-bda6-e6b2f137edc7" providerId="ADAL" clId="{1C4FBEE4-B124-4E07-A122-DB67544D6F24}" dt="2023-03-13T20:14:27.724" v="1804" actId="20577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del">
          <ac:chgData name="Alder  Joel" userId="cb060085-3866-4497-bda6-e6b2f137edc7" providerId="ADAL" clId="{1C4FBEE4-B124-4E07-A122-DB67544D6F24}" dt="2023-03-13T20:10:56.711" v="1681" actId="478"/>
          <ac:picMkLst>
            <pc:docMk/>
            <pc:sldMk cId="393323931" sldId="279"/>
            <ac:picMk id="4" creationId="{B1BFC0CE-B1BC-5A36-4B63-883B29AB1DD3}"/>
          </ac:picMkLst>
        </pc:picChg>
        <pc:picChg chg="add mod">
          <ac:chgData name="Alder  Joel" userId="cb060085-3866-4497-bda6-e6b2f137edc7" providerId="ADAL" clId="{1C4FBEE4-B124-4E07-A122-DB67544D6F24}" dt="2023-03-13T20:11:10.518" v="1685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8:38.888" v="1858" actId="1035"/>
        <pc:sldMkLst>
          <pc:docMk/>
          <pc:sldMk cId="1552339136" sldId="280"/>
        </pc:sldMkLst>
        <pc:graphicFrameChg chg="del">
          <ac:chgData name="Alder  Joel" userId="cb060085-3866-4497-bda6-e6b2f137edc7" providerId="ADAL" clId="{1C4FBEE4-B124-4E07-A122-DB67544D6F24}" dt="2023-03-13T20:14:46.100" v="1808" actId="478"/>
          <ac:graphicFrameMkLst>
            <pc:docMk/>
            <pc:sldMk cId="1552339136" sldId="280"/>
            <ac:graphicFrameMk id="14" creationId="{84F29E90-6221-7C54-35B8-41F38B49DD59}"/>
          </ac:graphicFrameMkLst>
        </pc:graphicFrameChg>
        <pc:picChg chg="add mod">
          <ac:chgData name="Alder  Joel" userId="cb060085-3866-4497-bda6-e6b2f137edc7" providerId="ADAL" clId="{1C4FBEE4-B124-4E07-A122-DB67544D6F24}" dt="2023-03-13T20:15:40.955" v="1817" actId="1076"/>
          <ac:picMkLst>
            <pc:docMk/>
            <pc:sldMk cId="1552339136" sldId="280"/>
            <ac:picMk id="4" creationId="{EFE70FAE-6298-A58A-CD01-CDB9FF237EDE}"/>
          </ac:picMkLst>
        </pc:picChg>
        <pc:picChg chg="del">
          <ac:chgData name="Alder  Joel" userId="cb060085-3866-4497-bda6-e6b2f137edc7" providerId="ADAL" clId="{1C4FBEE4-B124-4E07-A122-DB67544D6F24}" dt="2023-03-13T20:15:27.283" v="1809" actId="478"/>
          <ac:picMkLst>
            <pc:docMk/>
            <pc:sldMk cId="1552339136" sldId="280"/>
            <ac:picMk id="6" creationId="{15DDC32B-094D-7BAE-89BA-7FC434A63E16}"/>
          </ac:picMkLst>
        </pc:picChg>
        <pc:picChg chg="add mod">
          <ac:chgData name="Alder  Joel" userId="cb060085-3866-4497-bda6-e6b2f137edc7" providerId="ADAL" clId="{1C4FBEE4-B124-4E07-A122-DB67544D6F24}" dt="2023-03-13T20:18:38.888" v="1858" actId="1035"/>
          <ac:picMkLst>
            <pc:docMk/>
            <pc:sldMk cId="1552339136" sldId="280"/>
            <ac:picMk id="7" creationId="{183F4A7B-C299-FC1E-754B-6D74408BD0C0}"/>
          </ac:picMkLst>
        </pc:picChg>
        <pc:picChg chg="del">
          <ac:chgData name="Alder  Joel" userId="cb060085-3866-4497-bda6-e6b2f137edc7" providerId="ADAL" clId="{1C4FBEE4-B124-4E07-A122-DB67544D6F24}" dt="2023-03-13T20:15:28.744" v="1810" actId="478"/>
          <ac:picMkLst>
            <pc:docMk/>
            <pc:sldMk cId="1552339136" sldId="280"/>
            <ac:picMk id="8" creationId="{ADFD5B9A-AFF6-D6F6-5E6D-F3EE5EF3D9D6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7:48.180" v="1843" actId="1076"/>
        <pc:sldMkLst>
          <pc:docMk/>
          <pc:sldMk cId="1096859911" sldId="281"/>
        </pc:sldMkLst>
        <pc:spChg chg="add del mod">
          <ac:chgData name="Alder  Joel" userId="cb060085-3866-4497-bda6-e6b2f137edc7" providerId="ADAL" clId="{1C4FBEE4-B124-4E07-A122-DB67544D6F24}" dt="2023-03-13T20:16:28.122" v="1826" actId="478"/>
          <ac:spMkLst>
            <pc:docMk/>
            <pc:sldMk cId="1096859911" sldId="281"/>
            <ac:spMk id="4" creationId="{1ECCAD8F-E387-A391-2BEB-312ECC84AF69}"/>
          </ac:spMkLst>
        </pc:spChg>
        <pc:spChg chg="add del">
          <ac:chgData name="Alder  Joel" userId="cb060085-3866-4497-bda6-e6b2f137edc7" providerId="ADAL" clId="{1C4FBEE4-B124-4E07-A122-DB67544D6F24}" dt="2023-03-13T20:16:47.824" v="1832" actId="931"/>
          <ac:spMkLst>
            <pc:docMk/>
            <pc:sldMk cId="1096859911" sldId="281"/>
            <ac:spMk id="57" creationId="{573D9D7A-64A0-04E6-9DFB-C70C008A06A8}"/>
          </ac:spMkLst>
        </pc:spChg>
        <pc:graphicFrameChg chg="del">
          <ac:chgData name="Alder  Joel" userId="cb060085-3866-4497-bda6-e6b2f137edc7" providerId="ADAL" clId="{1C4FBEE4-B124-4E07-A122-DB67544D6F24}" dt="2023-03-13T20:16:08.959" v="1821" actId="478"/>
          <ac:graphicFrameMkLst>
            <pc:docMk/>
            <pc:sldMk cId="1096859911" sldId="281"/>
            <ac:graphicFrameMk id="9" creationId="{B8460B11-67EB-F718-0F1E-2F07623DCFB7}"/>
          </ac:graphicFrameMkLst>
        </pc:graphicFrameChg>
        <pc:picChg chg="add del mod">
          <ac:chgData name="Alder  Joel" userId="cb060085-3866-4497-bda6-e6b2f137edc7" providerId="ADAL" clId="{1C4FBEE4-B124-4E07-A122-DB67544D6F24}" dt="2023-03-13T20:16:36.441" v="1831" actId="931"/>
          <ac:picMkLst>
            <pc:docMk/>
            <pc:sldMk cId="1096859911" sldId="281"/>
            <ac:picMk id="6" creationId="{84CF868D-6BDB-C5AA-054C-58485F6B9040}"/>
          </ac:picMkLst>
        </pc:picChg>
        <pc:picChg chg="del">
          <ac:chgData name="Alder  Joel" userId="cb060085-3866-4497-bda6-e6b2f137edc7" providerId="ADAL" clId="{1C4FBEE4-B124-4E07-A122-DB67544D6F24}" dt="2023-03-13T20:16:10.738" v="1822" actId="478"/>
          <ac:picMkLst>
            <pc:docMk/>
            <pc:sldMk cId="1096859911" sldId="281"/>
            <ac:picMk id="7" creationId="{F8B1CD98-E715-9510-6C6F-D2F679479056}"/>
          </ac:picMkLst>
        </pc:picChg>
        <pc:picChg chg="del">
          <ac:chgData name="Alder  Joel" userId="cb060085-3866-4497-bda6-e6b2f137edc7" providerId="ADAL" clId="{1C4FBEE4-B124-4E07-A122-DB67544D6F24}" dt="2023-03-13T20:16:11.510" v="1823" actId="478"/>
          <ac:picMkLst>
            <pc:docMk/>
            <pc:sldMk cId="1096859911" sldId="281"/>
            <ac:picMk id="8" creationId="{A50BA113-A14B-911B-F605-F6CC931C1805}"/>
          </ac:picMkLst>
        </pc:picChg>
        <pc:picChg chg="add mod">
          <ac:chgData name="Alder  Joel" userId="cb060085-3866-4497-bda6-e6b2f137edc7" providerId="ADAL" clId="{1C4FBEE4-B124-4E07-A122-DB67544D6F24}" dt="2023-03-13T20:16:54.962" v="1836" actId="14100"/>
          <ac:picMkLst>
            <pc:docMk/>
            <pc:sldMk cId="1096859911" sldId="281"/>
            <ac:picMk id="11" creationId="{4481BB26-CCC0-5C02-8BBD-5AF75E010BC9}"/>
          </ac:picMkLst>
        </pc:picChg>
        <pc:picChg chg="add mod">
          <ac:chgData name="Alder  Joel" userId="cb060085-3866-4497-bda6-e6b2f137edc7" providerId="ADAL" clId="{1C4FBEE4-B124-4E07-A122-DB67544D6F24}" dt="2023-03-13T20:17:48.180" v="1843" actId="1076"/>
          <ac:picMkLst>
            <pc:docMk/>
            <pc:sldMk cId="1096859911" sldId="281"/>
            <ac:picMk id="13" creationId="{6FD8EFA3-AB16-07BF-BCA6-B877655267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934DA-6970-3FD9-3EDA-6F61F25E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46E53-42A3-488D-D711-56FCEC45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FB718-3C9B-76DF-D34E-6AA299A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9A8D7-E44E-4C22-506C-0B55FEC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D75A7-9566-16E4-C3A3-5659873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3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FE6A-08A3-7557-4093-93F06584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0119E-1E33-D363-0FA2-D079295D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C65E1-323B-958E-7920-6B6A6F1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C68EC-B524-32B7-D0E4-87DEFED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98207-B1FA-16E5-94D7-5DC216F7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F244BB-BD0E-F276-E09A-160E0746F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FE528-9D95-77D2-31B5-C1871F9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B347D-1440-734F-CA4A-5800B29A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5E3F5-20A6-CBF4-11D6-654D11E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784F2-1B84-82E2-D22C-6FFEF88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49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115BA-F282-6AD1-11BE-EBD6D13C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21E1E-FDB9-4EF6-8EBE-F221AFE2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137A3-3CA5-A720-9173-8995ACF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26368-1E7F-A5C9-73C0-C1913C15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19BC2-EEC7-7A95-3D94-117181B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7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71D4-328B-B779-5BCB-684BC0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4E3F-13BA-4991-21FE-9B02A689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F03FB-922D-32FE-5332-4D427E5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CCBD8-F3E6-56CC-B420-93FD7CA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4F86D7-860A-6142-C5C8-A5F50243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E8DD-C53D-D7F8-E9D4-7588042C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8870B-D447-95BC-2650-9C665540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7313A-324B-7818-A4E6-6D8345B6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9F7B58-54E7-B95B-0703-C3EF552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A3A53-2313-0FD5-3350-3A4D4090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BD0CE-890F-00DF-22F8-15C82F29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7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07E-2104-810C-F148-44F80B4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47E71-4C8F-66D5-B67F-DF24D1F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11C261-5439-9B63-E675-835D7FC5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518D1E-5760-22C9-D570-DD0B5FA9C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11885C-8EBA-07F1-ED70-66393530C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CF3052-5091-AF18-F8CB-C66DFB8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4E562B-839E-29D1-3817-B49EE93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D76B3-87E6-FDDB-130E-8BE783A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98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8BC36-9C5E-422A-51EE-55D159D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5B81-5511-B6B1-E45C-B1C78D6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DC876-4E35-B51A-ED9D-2E84E9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BBDFB-3A53-4544-A127-B7296805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0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0C5160-7D71-5B4A-5A16-6B38C63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D02E9A-5B12-436F-7F6C-5310C6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A677EB-62FC-49F1-9868-5755B03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1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B789F-5311-A095-67A8-D31FDB79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D434-316C-AB50-514F-2370A5D6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F81B01-A3E0-E4D3-417A-64D9E2EFA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FE58AC-0AE0-9DD3-A5ED-5EE16E9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A916E-F2C4-8467-76E4-ED007DB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9C083-0602-4C90-25DA-064B35CA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4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7594A-9A23-99CB-F337-7FDAC81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90707-68DA-E07C-E8CD-0CB658D6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A235D-C6A5-B207-F298-7954C465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9FCB5-2629-2F94-79C5-EAE8B7AC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13EBB5-2791-3E5E-16C5-474EDAB8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D8BE9-34AB-EE14-897C-3F2E812C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7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A5B88-C669-7B87-69CA-E0191C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FFB-7020-6C4B-2A6B-6643046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BC7C-710A-737F-4AC5-B82DD41D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13.03.2023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B1FDA-6D20-17E0-08F3-B4F839750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CE7C9-9813-29D5-2598-5BDCCFED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5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CH" sz="3000" dirty="0"/>
              <a:t>A </a:t>
            </a:r>
            <a:r>
              <a:rPr lang="de-CH" sz="3000" dirty="0" err="1"/>
              <a:t>first</a:t>
            </a:r>
            <a:r>
              <a:rPr lang="de-CH" sz="3000" dirty="0"/>
              <a:t> </a:t>
            </a:r>
            <a:r>
              <a:rPr lang="de-CH" sz="3000" dirty="0" err="1"/>
              <a:t>glance</a:t>
            </a:r>
            <a:r>
              <a:rPr lang="de-CH" sz="3000" dirty="0"/>
              <a:t>: Promising variables II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C54328-4147-9FE2-BFDB-C48CF725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8A65D9-4EAD-B13E-56D4-AD05C3C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35" y="2290936"/>
            <a:ext cx="6791537" cy="3959352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1666922-5B4C-2E89-E278-AE5E72291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05"/>
              </p:ext>
            </p:extLst>
          </p:nvPr>
        </p:nvGraphicFramePr>
        <p:xfrm>
          <a:off x="5621020" y="558165"/>
          <a:ext cx="4699000" cy="13525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r>
              <a:rPr lang="de-CH" sz="3200" dirty="0"/>
              <a:t>:</a:t>
            </a:r>
            <a:br>
              <a:rPr lang="de-CH" sz="3200" dirty="0"/>
            </a:br>
            <a:r>
              <a:rPr lang="de-CH" sz="3200" dirty="0"/>
              <a:t>More </a:t>
            </a: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ontent Placeholder 11">
            <a:extLst>
              <a:ext uri="{FF2B5EF4-FFF2-40B4-BE49-F238E27FC236}">
                <a16:creationId xmlns:a16="http://schemas.microsoft.com/office/drawing/2014/main" id="{573D9D7A-64A0-04E6-9DFB-C70C008A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50BA113-A14B-911B-F605-F6CC931C1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873515"/>
            <a:ext cx="5481509" cy="3195627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B1CD98-E715-9510-6C6F-D2F67947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861397"/>
            <a:ext cx="5523082" cy="3219863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8460B11-67EB-F718-0F1E-2F07623D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42677"/>
              </p:ext>
            </p:extLst>
          </p:nvPr>
        </p:nvGraphicFramePr>
        <p:xfrm>
          <a:off x="6096000" y="733507"/>
          <a:ext cx="4699000" cy="13525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estimated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male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female</a:t>
            </a:r>
            <a:r>
              <a:rPr lang="de-CH" dirty="0"/>
              <a:t> in 415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dirty="0" err="1"/>
              <a:t>correct</a:t>
            </a:r>
            <a:r>
              <a:rPr lang="de-CH" dirty="0"/>
              <a:t> </a:t>
            </a:r>
            <a:r>
              <a:rPr lang="de-CH" dirty="0" err="1"/>
              <a:t>classifcation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93.2%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62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Nestling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111302"/>
              </p:ext>
            </p:extLst>
          </p:nvPr>
        </p:nvGraphicFramePr>
        <p:xfrm>
          <a:off x="7589670" y="2100895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641DEB4-DF76-08D7-A3D3-F3F0C69DA1D7}"/>
              </a:ext>
            </a:extLst>
          </p:cNvPr>
          <p:cNvSpPr txBox="1"/>
          <p:nvPr/>
        </p:nvSpPr>
        <p:spPr>
          <a:xfrm>
            <a:off x="7537142" y="1562470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706</a:t>
            </a:r>
            <a:r>
              <a:rPr lang="de-CH" dirty="0"/>
              <a:t> </a:t>
            </a:r>
            <a:r>
              <a:rPr lang="de-CH" dirty="0" err="1"/>
              <a:t>nestling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endParaRPr lang="de-CH" dirty="0"/>
          </a:p>
        </p:txBody>
      </p:sp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FD119A4-504C-0F52-124D-CBCD2237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" y="1562470"/>
            <a:ext cx="676369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de-CH" sz="4000" dirty="0"/>
              <a:t>A </a:t>
            </a:r>
            <a:r>
              <a:rPr lang="de-CH" sz="4000" dirty="0" err="1"/>
              <a:t>first</a:t>
            </a:r>
            <a:r>
              <a:rPr lang="de-CH" sz="4000" dirty="0"/>
              <a:t> </a:t>
            </a:r>
            <a:r>
              <a:rPr lang="de-CH" sz="4000" dirty="0" err="1"/>
              <a:t>glance</a:t>
            </a:r>
            <a:r>
              <a:rPr lang="de-CH" sz="4000" dirty="0"/>
              <a:t>: </a:t>
            </a:r>
            <a:br>
              <a:rPr lang="de-CH" sz="4000" dirty="0"/>
            </a:br>
            <a:r>
              <a:rPr lang="de-CH" sz="4000" dirty="0"/>
              <a:t>Promising variables I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FE70FAE-6298-A58A-CD01-CDB9FF237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8" y="2005347"/>
            <a:ext cx="6099992" cy="4227037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83F4A7B-C299-FC1E-754B-6D74408BD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36" y="2091455"/>
            <a:ext cx="5408149" cy="3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r>
              <a:rPr lang="de-CH" sz="3200" dirty="0"/>
              <a:t>:</a:t>
            </a:r>
            <a:br>
              <a:rPr lang="de-CH" sz="3200" dirty="0"/>
            </a:br>
            <a:r>
              <a:rPr lang="de-CH" sz="3200" dirty="0"/>
              <a:t>More </a:t>
            </a: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481BB26-CCC0-5C02-8BBD-5AF75E01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2758908"/>
            <a:ext cx="4936562" cy="3420829"/>
          </a:xfrm>
        </p:spPr>
      </p:pic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D8EFA3-AB16-07BF-BCA6-B8776552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93" y="2894409"/>
            <a:ext cx="4763607" cy="33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5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7702-234E-DBC8-17B5-79DD278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Estimating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10E9-AE0B-764B-FBC6-6FEE8507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CH" dirty="0" err="1"/>
              <a:t>Treat</a:t>
            </a:r>
            <a:r>
              <a:rPr lang="de-CH" dirty="0"/>
              <a:t> NA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value</a:t>
            </a:r>
            <a:r>
              <a:rPr lang="de-CH" dirty="0"/>
              <a:t> in </a:t>
            </a:r>
            <a:r>
              <a:rPr lang="de-CH" dirty="0" err="1"/>
              <a:t>itself</a:t>
            </a:r>
            <a:r>
              <a:rPr lang="de-CH" dirty="0"/>
              <a:t> (i.e.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 </a:t>
            </a:r>
            <a:r>
              <a:rPr lang="de-CH" dirty="0" err="1"/>
              <a:t>factor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)</a:t>
            </a:r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method</a:t>
            </a:r>
            <a:endParaRPr lang="de-CH" dirty="0"/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multiple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</a:t>
            </a:r>
          </a:p>
        </p:txBody>
      </p:sp>
    </p:spTree>
    <p:extLst>
      <p:ext uri="{BB962C8B-B14F-4D97-AF65-F5344CB8AC3E}">
        <p14:creationId xmlns:p14="http://schemas.microsoft.com/office/powerpoint/2010/main" val="145591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BB6A-23B8-E17E-FE56-F78BD5D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Main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827EC-9930-732D-18EA-569EF83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r>
              <a:rPr lang="de-CH" dirty="0"/>
              <a:t>: Regression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ringer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, time</a:t>
            </a:r>
          </a:p>
          <a:p>
            <a:pPr lvl="1"/>
            <a:r>
              <a:rPr lang="de-CH" dirty="0"/>
              <a:t>Client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0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98A3-055B-241F-5279-253644B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13A74-F099-D924-B31E-557C7B86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30768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Snow-</a:t>
            </a:r>
            <a:r>
              <a:rPr lang="de-CH" dirty="0" err="1"/>
              <a:t>finches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D8433E-E65C-29E2-F7B9-D7883235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825625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53" y="3574097"/>
            <a:ext cx="3442293" cy="29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23" y="474980"/>
            <a:ext cx="1831552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First </a:t>
            </a:r>
            <a:r>
              <a:rPr lang="de-CH" dirty="0" err="1">
                <a:solidFill>
                  <a:srgbClr val="FF0000"/>
                </a:solidFill>
              </a:rPr>
              <a:t>resutls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a </a:t>
            </a:r>
            <a:r>
              <a:rPr lang="de-CH" dirty="0" err="1">
                <a:solidFill>
                  <a:srgbClr val="FF0000"/>
                </a:solidFill>
              </a:rPr>
              <a:t>logistic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model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visually</a:t>
            </a:r>
            <a:r>
              <a:rPr lang="de-CH" dirty="0"/>
              <a:t> sex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</a:t>
            </a:r>
            <a:endParaRPr lang="de-CH" b="1" dirty="0"/>
          </a:p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their</a:t>
            </a:r>
            <a:r>
              <a:rPr lang="de-CH" dirty="0"/>
              <a:t> sex</a:t>
            </a:r>
          </a:p>
          <a:p>
            <a:r>
              <a:rPr lang="de-CH" dirty="0"/>
              <a:t>Capture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endParaRPr lang="de-CH" b="1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possibily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B65D7AC-BC18-A5E5-4C64-37CFDCEF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81"/>
            <a:ext cx="12192000" cy="384391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0E1A0B0E-C48D-F3E9-BDC1-54261EB113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Overview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4129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1325563"/>
          </a:xfrm>
        </p:spPr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16733"/>
              </p:ext>
            </p:extLst>
          </p:nvPr>
        </p:nvGraphicFramePr>
        <p:xfrm>
          <a:off x="838200" y="1543698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length</a:t>
                      </a:r>
                      <a:r>
                        <a:rPr lang="de-CH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Weight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Fat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Bill </a:t>
                      </a:r>
                      <a:r>
                        <a:rPr lang="de-CH" dirty="0" err="1"/>
                        <a:t>length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Person </a:t>
                      </a:r>
                      <a:r>
                        <a:rPr lang="de-CH" dirty="0" err="1"/>
                        <a:t>which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collected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Place </a:t>
                      </a:r>
                      <a:r>
                        <a:rPr lang="de-CH" dirty="0" err="1"/>
                        <a:t>where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birds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were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collected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When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was </a:t>
                      </a:r>
                      <a:r>
                        <a:rPr lang="de-CH" dirty="0" err="1"/>
                        <a:t>collected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err="1"/>
                        <a:t>Sex_genetic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Sex </a:t>
                      </a:r>
                      <a:r>
                        <a:rPr lang="de-CH" b="0" dirty="0" err="1"/>
                        <a:t>determined</a:t>
                      </a:r>
                      <a:r>
                        <a:rPr lang="de-CH" b="0" dirty="0"/>
                        <a:t> via </a:t>
                      </a:r>
                      <a:r>
                        <a:rPr lang="de-CH" b="0" dirty="0" err="1"/>
                        <a:t>gene</a:t>
                      </a:r>
                      <a:r>
                        <a:rPr lang="de-CH" b="0" dirty="0"/>
                        <a:t> </a:t>
                      </a:r>
                      <a:r>
                        <a:rPr lang="de-CH" b="0" dirty="0" err="1"/>
                        <a:t>test</a:t>
                      </a:r>
                      <a:endParaRPr lang="de-C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8E085209-774E-7AC7-E49C-BB31DA2DDFC0}"/>
              </a:ext>
            </a:extLst>
          </p:cNvPr>
          <p:cNvSpPr txBox="1"/>
          <p:nvPr/>
        </p:nvSpPr>
        <p:spPr>
          <a:xfrm>
            <a:off x="800100" y="1112219"/>
            <a:ext cx="1043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Total </a:t>
            </a:r>
            <a:r>
              <a:rPr lang="de-CH" dirty="0" err="1"/>
              <a:t>observations</a:t>
            </a:r>
            <a:r>
              <a:rPr lang="de-CH" dirty="0"/>
              <a:t>: </a:t>
            </a:r>
            <a:r>
              <a:rPr lang="de-CH" b="1" dirty="0"/>
              <a:t>2287</a:t>
            </a:r>
            <a:r>
              <a:rPr lang="de-CH" dirty="0"/>
              <a:t> (706 </a:t>
            </a:r>
            <a:r>
              <a:rPr lang="de-CH" dirty="0" err="1"/>
              <a:t>nestlings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811424"/>
              </p:ext>
            </p:extLst>
          </p:nvPr>
        </p:nvGraphicFramePr>
        <p:xfrm>
          <a:off x="7589670" y="2100895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" y="1456032"/>
            <a:ext cx="6134956" cy="52775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641DEB4-DF76-08D7-A3D3-F3F0C69DA1D7}"/>
              </a:ext>
            </a:extLst>
          </p:cNvPr>
          <p:cNvSpPr txBox="1"/>
          <p:nvPr/>
        </p:nvSpPr>
        <p:spPr>
          <a:xfrm>
            <a:off x="7537142" y="1562470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1561</a:t>
            </a:r>
            <a:r>
              <a:rPr lang="de-CH" dirty="0"/>
              <a:t> adult </a:t>
            </a:r>
            <a:r>
              <a:rPr lang="de-CH" dirty="0" err="1"/>
              <a:t>observations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Crosstable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adult </a:t>
            </a:r>
            <a:r>
              <a:rPr lang="de-CH" dirty="0" err="1"/>
              <a:t>brid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0EFABCF-FB1C-4EDA-33DB-5F1BBE4E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245819"/>
              </p:ext>
            </p:extLst>
          </p:nvPr>
        </p:nvGraphicFramePr>
        <p:xfrm>
          <a:off x="3117850" y="2177256"/>
          <a:ext cx="5956300" cy="364807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57698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625262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60081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42171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088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7985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62385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56123669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69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53547"/>
                  </a:ext>
                </a:extLst>
              </a:tr>
              <a:tr h="200025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51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1561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446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231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0520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180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905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036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6894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191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46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87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21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069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4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de-CH" sz="4000" dirty="0"/>
              <a:t>A </a:t>
            </a:r>
            <a:r>
              <a:rPr lang="de-CH" sz="4000" dirty="0" err="1"/>
              <a:t>first</a:t>
            </a:r>
            <a:r>
              <a:rPr lang="de-CH" sz="4000" dirty="0"/>
              <a:t> </a:t>
            </a:r>
            <a:r>
              <a:rPr lang="de-CH" sz="4000" dirty="0" err="1"/>
              <a:t>glance</a:t>
            </a:r>
            <a:r>
              <a:rPr lang="de-CH" sz="4000"/>
              <a:t>: </a:t>
            </a:r>
            <a:br>
              <a:rPr lang="de-CH" sz="4000"/>
            </a:br>
            <a:r>
              <a:rPr lang="de-CH" sz="4000"/>
              <a:t>Promising </a:t>
            </a:r>
            <a:r>
              <a:rPr lang="de-CH" sz="4000" dirty="0"/>
              <a:t>variables 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5DDC32B-094D-7BAE-89BA-7FC434A6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71306"/>
            <a:ext cx="5167185" cy="3012381"/>
          </a:xfrm>
          <a:prstGeom prst="rect">
            <a:avLst/>
          </a:prstGeom>
        </p:spPr>
      </p:pic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ADFD5B9A-AFF6-D6F6-5E6D-F3EE5EF3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71306"/>
            <a:ext cx="5167185" cy="3012381"/>
          </a:xfrm>
          <a:prstGeom prst="rect">
            <a:avLst/>
          </a:prstGeom>
        </p:spPr>
      </p:pic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84F29E90-6221-7C54-35B8-41F38B49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51349"/>
              </p:ext>
            </p:extLst>
          </p:nvPr>
        </p:nvGraphicFramePr>
        <p:xfrm>
          <a:off x="6654800" y="480300"/>
          <a:ext cx="4699000" cy="135255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Breitbild</PresentationFormat>
  <Paragraphs>348</Paragraphs>
  <Slides>20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Nato sans</vt:lpstr>
      <vt:lpstr>Office</vt:lpstr>
      <vt:lpstr>Bird</vt:lpstr>
      <vt:lpstr>Snow-finches</vt:lpstr>
      <vt:lpstr>Background</vt:lpstr>
      <vt:lpstr>Research Question</vt:lpstr>
      <vt:lpstr>PowerPoint-Präsentation</vt:lpstr>
      <vt:lpstr>Data</vt:lpstr>
      <vt:lpstr>Adult bird data</vt:lpstr>
      <vt:lpstr>Crosstable of adult brid data</vt:lpstr>
      <vt:lpstr>A first glance:  Promising variables I</vt:lpstr>
      <vt:lpstr>A first glance: Promising variables II</vt:lpstr>
      <vt:lpstr>A first glance: More covariates </vt:lpstr>
      <vt:lpstr>How good is an educated guess?</vt:lpstr>
      <vt:lpstr>Nestling bird data</vt:lpstr>
      <vt:lpstr>A first glance:  Promising variables I</vt:lpstr>
      <vt:lpstr>A first glance: More covariates </vt:lpstr>
      <vt:lpstr>Estimating the missing values</vt:lpstr>
      <vt:lpstr>Two Main question</vt:lpstr>
      <vt:lpstr>Approach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2</cp:revision>
  <dcterms:created xsi:type="dcterms:W3CDTF">2023-03-08T14:04:36Z</dcterms:created>
  <dcterms:modified xsi:type="dcterms:W3CDTF">2023-03-13T20:25:22Z</dcterms:modified>
</cp:coreProperties>
</file>