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7003"/>
            <a:ext cx="7772400" cy="1470025"/>
          </a:xfrm>
        </p:spPr>
        <p:txBody>
          <a:bodyPr/>
          <a:lstStyle/>
          <a:p>
            <a:r>
              <a:rPr lang="en-US" dirty="0"/>
              <a:t>Big Hard </a:t>
            </a:r>
            <a:r>
              <a:rPr lang="en-US" dirty="0" err="1"/>
              <a:t>BookShelf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4673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Team </a:t>
            </a:r>
            <a:r>
              <a:rPr lang="en-US" dirty="0" err="1"/>
              <a:t>Macrohard</a:t>
            </a:r>
            <a:r>
              <a:rPr lang="en-US" dirty="0"/>
              <a:t>:</a:t>
            </a:r>
          </a:p>
          <a:p>
            <a:r>
              <a:rPr lang="en-US" dirty="0"/>
              <a:t>Brandon Barnes</a:t>
            </a:r>
          </a:p>
          <a:p>
            <a:r>
              <a:rPr lang="en-US" dirty="0"/>
              <a:t>Carl Schneider</a:t>
            </a:r>
          </a:p>
          <a:p>
            <a:r>
              <a:rPr lang="en-US" dirty="0"/>
              <a:t>Saurabh Shah</a:t>
            </a:r>
          </a:p>
          <a:p>
            <a:r>
              <a:rPr lang="en-US" dirty="0"/>
              <a:t>Jack Walsh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pattern/Refactoring/Testing  - 20%</a:t>
            </a:r>
          </a:p>
          <a:p>
            <a:pPr lvl="1"/>
            <a:r>
              <a:rPr lang="en-US" dirty="0"/>
              <a:t>Choose 2 from the above 3 topics to present</a:t>
            </a:r>
          </a:p>
          <a:p>
            <a:r>
              <a:rPr lang="en-US" dirty="0"/>
              <a:t>Slides and presentation </a:t>
            </a:r>
            <a:r>
              <a:rPr lang="mr-IN" dirty="0"/>
              <a:t>–</a:t>
            </a:r>
            <a:r>
              <a:rPr lang="en-US" dirty="0"/>
              <a:t> 20%</a:t>
            </a:r>
          </a:p>
          <a:p>
            <a:pPr lvl="1"/>
            <a:r>
              <a:rPr lang="en-US" dirty="0"/>
              <a:t>font size (tip: at least 24 points)</a:t>
            </a:r>
          </a:p>
          <a:p>
            <a:pPr lvl="1"/>
            <a:r>
              <a:rPr lang="en-US" dirty="0"/>
              <a:t>time management</a:t>
            </a:r>
          </a:p>
          <a:p>
            <a:pPr lvl="1"/>
            <a:r>
              <a:rPr lang="en-US" dirty="0"/>
              <a:t>member participation (tip: each member presents some part)</a:t>
            </a:r>
          </a:p>
          <a:p>
            <a:pPr lvl="1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3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 (2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“commits” and “insights” from your </a:t>
            </a:r>
            <a:r>
              <a:rPr lang="en-US" dirty="0" err="1"/>
              <a:t>GitHub</a:t>
            </a:r>
            <a:r>
              <a:rPr lang="en-US" dirty="0"/>
              <a:t> repo to demonstrate</a:t>
            </a:r>
          </a:p>
          <a:p>
            <a:pPr lvl="2"/>
            <a:r>
              <a:rPr lang="en-US" dirty="0"/>
              <a:t>how often you update the project</a:t>
            </a:r>
          </a:p>
          <a:p>
            <a:pPr lvl="2"/>
            <a:r>
              <a:rPr lang="en-US" dirty="0"/>
              <a:t>distribution of efforts</a:t>
            </a:r>
          </a:p>
          <a:p>
            <a:pPr lvl="2"/>
            <a:r>
              <a:rPr lang="en-US" dirty="0"/>
              <a:t>have you used issues/pull request</a:t>
            </a:r>
          </a:p>
          <a:p>
            <a:pPr lvl="2"/>
            <a:r>
              <a:rPr lang="en-US" dirty="0"/>
              <a:t>do you use meaningful commit messages</a:t>
            </a:r>
          </a:p>
          <a:p>
            <a:pPr lvl="2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How often your team meet during the semester?</a:t>
            </a:r>
          </a:p>
          <a:p>
            <a:pPr lvl="1"/>
            <a:r>
              <a:rPr lang="en-US" dirty="0"/>
              <a:t>What are the common ways your team members communicate with each other?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How do you decide which team member(s) take on which task(s)?</a:t>
            </a:r>
          </a:p>
          <a:p>
            <a:pPr lvl="2"/>
            <a:r>
              <a:rPr lang="en-US" dirty="0"/>
              <a:t>or do you always work on the same task together (e.g., pair programming)?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Styles and Comments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team follow specific code convention?</a:t>
            </a:r>
          </a:p>
          <a:p>
            <a:r>
              <a:rPr lang="en-US" dirty="0"/>
              <a:t>How often do you put comment in your code?</a:t>
            </a:r>
          </a:p>
          <a:p>
            <a:pPr lvl="1"/>
            <a:r>
              <a:rPr lang="en-US" dirty="0"/>
              <a:t>do you have comments for (almost) all methods?</a:t>
            </a:r>
          </a:p>
          <a:p>
            <a:pPr lvl="1"/>
            <a:r>
              <a:rPr lang="en-US" dirty="0"/>
              <a:t>do you comment some statements?</a:t>
            </a:r>
          </a:p>
          <a:p>
            <a:pPr lvl="1"/>
            <a:r>
              <a:rPr lang="en-US" dirty="0"/>
              <a:t>do you write comments for classes?</a:t>
            </a:r>
          </a:p>
          <a:p>
            <a:r>
              <a:rPr lang="en-US" dirty="0"/>
              <a:t>Showcase (screenshot) a non-trivial method implementation and its comments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6426" y="5866928"/>
            <a:ext cx="5632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the contents can be more flexible from this slide on. The goal is to connect what you learned (especially the related topic off class)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show a design pattern you used in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(screenshot) one refactoring you did during implementation</a:t>
            </a:r>
          </a:p>
          <a:p>
            <a:pPr lvl="1"/>
            <a:r>
              <a:rPr lang="en-US" dirty="0"/>
              <a:t>better to show the diff from your </a:t>
            </a:r>
            <a:r>
              <a:rPr lang="en-US" dirty="0" err="1"/>
              <a:t>GitHub</a:t>
            </a:r>
            <a:r>
              <a:rPr lang="en-US" dirty="0"/>
              <a:t>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(screenshot</a:t>
            </a:r>
            <a:r>
              <a:rPr lang="en-US"/>
              <a:t>) test </a:t>
            </a:r>
            <a:r>
              <a:rPr lang="en-US" dirty="0"/>
              <a:t>cases you wrote for a method</a:t>
            </a:r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mr-IN" dirty="0"/>
              <a:t>–</a:t>
            </a:r>
            <a:r>
              <a:rPr lang="en-US" dirty="0"/>
              <a:t> 35%</a:t>
            </a:r>
          </a:p>
          <a:p>
            <a:pPr lvl="1"/>
            <a:r>
              <a:rPr lang="en-US" dirty="0"/>
              <a:t>basic functionality (e.g., send/receive messages for messaging app) </a:t>
            </a:r>
            <a:r>
              <a:rPr lang="mr-IN" dirty="0"/>
              <a:t>–</a:t>
            </a:r>
            <a:r>
              <a:rPr lang="en-US" dirty="0"/>
              <a:t> 20%</a:t>
            </a:r>
          </a:p>
          <a:p>
            <a:pPr lvl="1"/>
            <a:r>
              <a:rPr lang="en-US" dirty="0"/>
              <a:t>other functionality </a:t>
            </a:r>
            <a:r>
              <a:rPr lang="mr-IN" dirty="0"/>
              <a:t>–</a:t>
            </a:r>
            <a:r>
              <a:rPr lang="en-US" dirty="0"/>
              <a:t> 10%</a:t>
            </a:r>
          </a:p>
          <a:p>
            <a:pPr lvl="1"/>
            <a:r>
              <a:rPr lang="en-US" dirty="0"/>
              <a:t>advanced features/corner cases </a:t>
            </a:r>
            <a:r>
              <a:rPr lang="mr-IN" dirty="0"/>
              <a:t>–</a:t>
            </a:r>
            <a:r>
              <a:rPr lang="en-US" dirty="0"/>
              <a:t> 5%</a:t>
            </a:r>
          </a:p>
          <a:p>
            <a:r>
              <a:rPr lang="en-US" dirty="0" err="1"/>
              <a:t>Github</a:t>
            </a:r>
            <a:r>
              <a:rPr lang="en-US" dirty="0"/>
              <a:t> and team organization </a:t>
            </a:r>
            <a:r>
              <a:rPr lang="mr-IN" dirty="0"/>
              <a:t>–</a:t>
            </a:r>
            <a:r>
              <a:rPr lang="en-US" dirty="0"/>
              <a:t> 25%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usage/contribution - 15%</a:t>
            </a:r>
          </a:p>
          <a:p>
            <a:pPr lvl="1"/>
            <a:r>
              <a:rPr lang="en-US" dirty="0"/>
              <a:t>team organization </a:t>
            </a:r>
            <a:r>
              <a:rPr lang="mr-IN" dirty="0"/>
              <a:t>–</a:t>
            </a:r>
            <a:r>
              <a:rPr lang="en-US" dirty="0"/>
              <a:t> 10%</a:t>
            </a:r>
          </a:p>
        </p:txBody>
      </p:sp>
    </p:spTree>
    <p:extLst>
      <p:ext uri="{BB962C8B-B14F-4D97-AF65-F5344CB8AC3E}">
        <p14:creationId xmlns:p14="http://schemas.microsoft.com/office/powerpoint/2010/main" val="36315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Mangal</vt:lpstr>
      <vt:lpstr>Office Theme</vt:lpstr>
      <vt:lpstr>Big Hard BookShelf</vt:lpstr>
      <vt:lpstr>Project Demo (5 min)</vt:lpstr>
      <vt:lpstr>GitHub Demo (2 min)</vt:lpstr>
      <vt:lpstr>Team Organization (1 min)</vt:lpstr>
      <vt:lpstr>Coding Styles and Comments (1 min)</vt:lpstr>
      <vt:lpstr>Design Pattern (1 min)</vt:lpstr>
      <vt:lpstr>Refactoring (1 min)</vt:lpstr>
      <vt:lpstr>Testing (1 min)</vt:lpstr>
      <vt:lpstr>Grading Criteria</vt:lpstr>
      <vt:lpstr>Grading Criteria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Saurabh</cp:lastModifiedBy>
  <cp:revision>90</cp:revision>
  <dcterms:created xsi:type="dcterms:W3CDTF">2017-11-15T02:29:21Z</dcterms:created>
  <dcterms:modified xsi:type="dcterms:W3CDTF">2018-11-28T00:33:54Z</dcterms:modified>
</cp:coreProperties>
</file>