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TUGAS: STUDI KASUS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3150834" cy="468233"/>
          </a:xfrm>
        </p:spPr>
        <p:txBody>
          <a:bodyPr>
            <a:normAutofit/>
          </a:bodyPr>
          <a:lstStyle/>
          <a:p>
            <a:r>
              <a:rPr lang="en-US" dirty="0"/>
              <a:t>Sri anardani, </a:t>
            </a:r>
            <a:r>
              <a:rPr lang="en-US" dirty="0" err="1"/>
              <a:t>s.kOM</a:t>
            </a:r>
            <a:r>
              <a:rPr lang="en-US" dirty="0"/>
              <a:t>, mt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534" y="3021489"/>
            <a:ext cx="11260667" cy="331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4180F-68CF-E9A5-EEB1-3BC39D0BA3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63" y="736085"/>
            <a:ext cx="805070" cy="805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B8813-7AE6-09EF-E916-EA571616682A}"/>
              </a:ext>
            </a:extLst>
          </p:cNvPr>
          <p:cNvSpPr txBox="1"/>
          <p:nvPr/>
        </p:nvSpPr>
        <p:spPr>
          <a:xfrm>
            <a:off x="1533477" y="723121"/>
            <a:ext cx="4452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 STUDI S1 TEKNIK INFORMATIKA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UNIVERSITAS PGRI MADIUN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JL.AURI no 14-16 </a:t>
            </a:r>
            <a:r>
              <a:rPr lang="en-US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Madiun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Buat program dengan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5DCEA6-27EC-856C-FFAB-28448F8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341563"/>
            <a:ext cx="11029950" cy="36337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Buat 3 </a:t>
            </a:r>
            <a:r>
              <a:rPr lang="en-US" sz="2400" dirty="0" err="1"/>
              <a:t>buah</a:t>
            </a:r>
            <a:r>
              <a:rPr lang="en-US" sz="2400" dirty="0"/>
              <a:t> variable: NIK, Nama </a:t>
            </a:r>
            <a:r>
              <a:rPr lang="en-US" sz="2400" dirty="0" err="1"/>
              <a:t>Pegawai</a:t>
            </a:r>
            <a:r>
              <a:rPr lang="en-US" sz="2400" dirty="0"/>
              <a:t>, Gaji </a:t>
            </a:r>
            <a:r>
              <a:rPr lang="en-US" sz="2400" dirty="0" err="1"/>
              <a:t>Pegawai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Buat Method untuk </a:t>
            </a:r>
            <a:r>
              <a:rPr lang="en-US" sz="2400" dirty="0" err="1"/>
              <a:t>menghitung</a:t>
            </a:r>
            <a:r>
              <a:rPr lang="en-US" sz="2400" dirty="0"/>
              <a:t> gaji </a:t>
            </a:r>
            <a:r>
              <a:rPr lang="en-US" sz="2400" dirty="0" err="1"/>
              <a:t>pegawai</a:t>
            </a:r>
            <a:r>
              <a:rPr lang="en-US" sz="2400" dirty="0"/>
              <a:t> lama (Total Gaji=Gaji </a:t>
            </a:r>
            <a:r>
              <a:rPr lang="en-US" sz="2400" dirty="0" err="1"/>
              <a:t>Pokok+Lembur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Buat Method untuk </a:t>
            </a:r>
            <a:r>
              <a:rPr lang="en-US" sz="2400" dirty="0" err="1"/>
              <a:t>menghitung</a:t>
            </a:r>
            <a:r>
              <a:rPr lang="en-US" sz="2400" dirty="0"/>
              <a:t> gaji </a:t>
            </a:r>
            <a:r>
              <a:rPr lang="en-US" sz="2400" dirty="0" err="1"/>
              <a:t>pegawai</a:t>
            </a:r>
            <a:r>
              <a:rPr lang="en-US" sz="2400" dirty="0"/>
              <a:t> baru (Total Gaji=Gaji </a:t>
            </a:r>
            <a:r>
              <a:rPr lang="en-US" sz="2400" dirty="0" err="1"/>
              <a:t>magang+bonus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Tampilkan</a:t>
            </a:r>
            <a:r>
              <a:rPr lang="en-US" sz="2400" dirty="0"/>
              <a:t> output </a:t>
            </a:r>
            <a:r>
              <a:rPr lang="en-US" sz="2400" dirty="0" err="1"/>
              <a:t>berupa</a:t>
            </a:r>
            <a:r>
              <a:rPr lang="en-US" sz="2400" dirty="0"/>
              <a:t> informasi NIK </a:t>
            </a:r>
            <a:r>
              <a:rPr lang="en-US" sz="2400" dirty="0" err="1"/>
              <a:t>pegawai</a:t>
            </a:r>
            <a:r>
              <a:rPr lang="en-US" sz="2400" dirty="0"/>
              <a:t>,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pegawai</a:t>
            </a:r>
            <a:r>
              <a:rPr lang="en-US" sz="2400" dirty="0"/>
              <a:t> dan </a:t>
            </a:r>
            <a:r>
              <a:rPr lang="en-US" sz="2400" dirty="0" err="1"/>
              <a:t>hitungan</a:t>
            </a:r>
            <a:r>
              <a:rPr lang="en-US" sz="2400" dirty="0"/>
              <a:t> gaji untuk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karyawan</a:t>
            </a:r>
            <a:r>
              <a:rPr lang="en-US" sz="2400" dirty="0"/>
              <a:t> baru dan </a:t>
            </a:r>
            <a:r>
              <a:rPr lang="en-US" sz="2400" dirty="0" err="1"/>
              <a:t>karyawan</a:t>
            </a:r>
            <a:r>
              <a:rPr lang="en-US" sz="2400" dirty="0"/>
              <a:t> lama.</a:t>
            </a: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{B51FA675-F612-4CE7-A780-307468191828}tf33552983_win32</Template>
  <TotalTime>5</TotalTime>
  <Words>98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Consolas</vt:lpstr>
      <vt:lpstr>Franklin Gothic Book</vt:lpstr>
      <vt:lpstr>Franklin Gothic Demi</vt:lpstr>
      <vt:lpstr>Wingdings 2</vt:lpstr>
      <vt:lpstr>DividendVTI</vt:lpstr>
      <vt:lpstr>TUGAS: STUDI KASUS</vt:lpstr>
      <vt:lpstr>Buat program dengan ketentuan sebagai berikut: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TUGAS: STUDI KASUS</dc:title>
  <dc:creator>Sri Anardani</dc:creator>
  <cp:lastModifiedBy>Sri Anardani</cp:lastModifiedBy>
  <cp:revision>4</cp:revision>
  <dcterms:created xsi:type="dcterms:W3CDTF">2024-05-12T21:16:48Z</dcterms:created>
  <dcterms:modified xsi:type="dcterms:W3CDTF">2024-05-12T21:22:03Z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