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3"/>
  </p:notesMasterIdLst>
  <p:sldIdLst>
    <p:sldId id="1864" r:id="rId5"/>
    <p:sldId id="1845" r:id="rId6"/>
    <p:sldId id="1869" r:id="rId7"/>
    <p:sldId id="1868" r:id="rId8"/>
    <p:sldId id="1870" r:id="rId9"/>
    <p:sldId id="1865" r:id="rId10"/>
    <p:sldId id="1866" r:id="rId11"/>
    <p:sldId id="1867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24" autoAdjust="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723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3960" y="2676767"/>
            <a:ext cx="6220101" cy="1325563"/>
          </a:xfrm>
        </p:spPr>
        <p:txBody>
          <a:bodyPr anchor="ctr">
            <a:noAutofit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IDE NETBEANS 14.0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9C7EFD-E015-5842-1B16-39EBE2A4A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4047"/>
            <a:ext cx="3638550" cy="1162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3913C7-E4D1-6A1A-07F6-208A366B95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0" y="171551"/>
            <a:ext cx="735496" cy="735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3D770-B9AC-ADB5-7AD2-BEFCF82E7A08}"/>
              </a:ext>
            </a:extLst>
          </p:cNvPr>
          <p:cNvSpPr txBox="1"/>
          <p:nvPr/>
        </p:nvSpPr>
        <p:spPr>
          <a:xfrm>
            <a:off x="917716" y="222289"/>
            <a:ext cx="3544957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Teknik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Informatika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Universitas PGRI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Madiun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F173BF-83E6-7084-94CC-B1E005D65504}"/>
              </a:ext>
            </a:extLst>
          </p:cNvPr>
          <p:cNvSpPr txBox="1">
            <a:spLocks/>
          </p:cNvSpPr>
          <p:nvPr/>
        </p:nvSpPr>
        <p:spPr>
          <a:xfrm>
            <a:off x="4905375" y="4129055"/>
            <a:ext cx="6019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Sri Anardani,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S.Kom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., MT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325693"/>
            <a:ext cx="9141397" cy="615553"/>
          </a:xfrm>
        </p:spPr>
        <p:txBody>
          <a:bodyPr/>
          <a:lstStyle/>
          <a:p>
            <a:r>
              <a:rPr lang="en-US" dirty="0"/>
              <a:t>HALAMAN IDE NETBEANS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3F6567-AA43-DFB4-A946-C401EC4E4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545" y="1030165"/>
            <a:ext cx="9141397" cy="51420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FFEA77-89A3-48D0-0516-3E4B8FB62ED6}"/>
              </a:ext>
            </a:extLst>
          </p:cNvPr>
          <p:cNvSpPr txBox="1"/>
          <p:nvPr/>
        </p:nvSpPr>
        <p:spPr>
          <a:xfrm>
            <a:off x="6510130" y="3001617"/>
            <a:ext cx="1888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NAVIGATOR WINDOWS</a:t>
            </a:r>
            <a:endParaRPr lang="en-ID" sz="12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75F33-F8A8-7E06-3CF5-A578BAFCC765}"/>
              </a:ext>
            </a:extLst>
          </p:cNvPr>
          <p:cNvSpPr txBox="1"/>
          <p:nvPr/>
        </p:nvSpPr>
        <p:spPr>
          <a:xfrm>
            <a:off x="9808962" y="1544430"/>
            <a:ext cx="857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PALETTE</a:t>
            </a:r>
            <a:endParaRPr lang="en-ID" sz="12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634F4-8EA7-C2A6-78D5-7601996193C2}"/>
              </a:ext>
            </a:extLst>
          </p:cNvPr>
          <p:cNvSpPr txBox="1"/>
          <p:nvPr/>
        </p:nvSpPr>
        <p:spPr>
          <a:xfrm>
            <a:off x="9063662" y="3602492"/>
            <a:ext cx="1174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PROPERTIES</a:t>
            </a:r>
            <a:endParaRPr lang="en-ID" sz="12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CB035-BC87-5161-CCB3-353885D55ACE}"/>
              </a:ext>
            </a:extLst>
          </p:cNvPr>
          <p:cNvSpPr txBox="1"/>
          <p:nvPr/>
        </p:nvSpPr>
        <p:spPr>
          <a:xfrm>
            <a:off x="7615400" y="1267431"/>
            <a:ext cx="1566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TOOLS DAN MENU</a:t>
            </a:r>
            <a:endParaRPr lang="en-ID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5804-F343-E4DA-0CE1-C6CCCA7A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672" y="903622"/>
            <a:ext cx="4713954" cy="615553"/>
          </a:xfrm>
        </p:spPr>
        <p:txBody>
          <a:bodyPr/>
          <a:lstStyle/>
          <a:p>
            <a:r>
              <a:rPr lang="en-US" dirty="0"/>
              <a:t>APA ITU GUI ??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38134-4879-0CEF-4AD7-598B172F8807}"/>
              </a:ext>
            </a:extLst>
          </p:cNvPr>
          <p:cNvSpPr txBox="1"/>
          <p:nvPr/>
        </p:nvSpPr>
        <p:spPr>
          <a:xfrm>
            <a:off x="221742" y="1955260"/>
            <a:ext cx="83553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800" b="1" i="0" dirty="0">
                <a:effectLst/>
                <a:latin typeface="Rosa Sans"/>
              </a:rPr>
              <a:t>GUI (Graphical User Interface): </a:t>
            </a:r>
            <a:r>
              <a:rPr lang="en-ID" sz="2800" b="1" i="0" dirty="0" err="1">
                <a:effectLst/>
                <a:latin typeface="Rosa Sans"/>
              </a:rPr>
              <a:t>adalah</a:t>
            </a:r>
            <a:r>
              <a:rPr lang="en-ID" sz="2800" b="1" i="0" dirty="0">
                <a:effectLst/>
                <a:latin typeface="Rosa Sans"/>
              </a:rPr>
              <a:t> </a:t>
            </a:r>
            <a:r>
              <a:rPr lang="en-ID" sz="2800" b="1" i="0" dirty="0" err="1">
                <a:effectLst/>
                <a:latin typeface="Rosa Sans"/>
              </a:rPr>
              <a:t>antarmuka</a:t>
            </a:r>
            <a:r>
              <a:rPr lang="en-ID" sz="2800" b="1" i="0" dirty="0">
                <a:effectLst/>
                <a:latin typeface="Rosa Sans"/>
              </a:rPr>
              <a:t> </a:t>
            </a:r>
            <a:r>
              <a:rPr lang="en-ID" sz="2800" b="1" i="0" dirty="0" err="1">
                <a:effectLst/>
                <a:latin typeface="Rosa Sans"/>
              </a:rPr>
              <a:t>sistem</a:t>
            </a:r>
            <a:r>
              <a:rPr lang="en-ID" sz="2800" b="1" i="0" dirty="0">
                <a:effectLst/>
                <a:latin typeface="Rosa Sans"/>
              </a:rPr>
              <a:t> </a:t>
            </a:r>
            <a:r>
              <a:rPr lang="en-ID" sz="2800" b="1" i="0" dirty="0" err="1">
                <a:effectLst/>
                <a:latin typeface="Rosa Sans"/>
              </a:rPr>
              <a:t>operasi</a:t>
            </a:r>
            <a:r>
              <a:rPr lang="en-ID" sz="2800" b="1" i="0" dirty="0">
                <a:effectLst/>
                <a:latin typeface="Rosa Sans"/>
              </a:rPr>
              <a:t> </a:t>
            </a:r>
            <a:r>
              <a:rPr lang="en-ID" sz="2800" b="1" i="0" dirty="0" err="1">
                <a:effectLst/>
                <a:latin typeface="Rosa Sans"/>
              </a:rPr>
              <a:t>berbasis</a:t>
            </a:r>
            <a:r>
              <a:rPr lang="en-ID" sz="2800" b="1" i="0" dirty="0">
                <a:effectLst/>
                <a:latin typeface="Rosa Sans"/>
              </a:rPr>
              <a:t> </a:t>
            </a:r>
            <a:r>
              <a:rPr lang="en-ID" sz="2800" b="1" i="0" dirty="0" err="1">
                <a:effectLst/>
                <a:latin typeface="Rosa Sans"/>
              </a:rPr>
              <a:t>grafis</a:t>
            </a:r>
            <a:r>
              <a:rPr lang="en-ID" sz="2800" b="1" i="0" dirty="0">
                <a:effectLst/>
                <a:latin typeface="Rosa Sans"/>
              </a:rPr>
              <a:t> </a:t>
            </a:r>
            <a:r>
              <a:rPr lang="en-ID" sz="2800" b="1" i="0" dirty="0" err="1">
                <a:effectLst/>
                <a:latin typeface="Rosa Sans"/>
              </a:rPr>
              <a:t>seperti</a:t>
            </a:r>
            <a:r>
              <a:rPr lang="en-ID" sz="2800" b="1" i="0" dirty="0">
                <a:effectLst/>
                <a:latin typeface="Rosa Sans"/>
              </a:rPr>
              <a:t> ikon, </a:t>
            </a:r>
            <a:r>
              <a:rPr lang="en-ID" sz="2800" b="1" i="0" dirty="0" err="1">
                <a:effectLst/>
                <a:latin typeface="Rosa Sans"/>
              </a:rPr>
              <a:t>tombol</a:t>
            </a:r>
            <a:r>
              <a:rPr lang="en-ID" sz="2800" b="1" i="0" dirty="0">
                <a:effectLst/>
                <a:latin typeface="Rosa Sans"/>
              </a:rPr>
              <a:t>, menu, dan </a:t>
            </a:r>
            <a:r>
              <a:rPr lang="en-ID" sz="2800" b="1" i="0" dirty="0" err="1">
                <a:effectLst/>
                <a:latin typeface="Rosa Sans"/>
              </a:rPr>
              <a:t>representasi</a:t>
            </a:r>
            <a:r>
              <a:rPr lang="en-ID" sz="2800" b="1" i="0" dirty="0">
                <a:effectLst/>
                <a:latin typeface="Rosa Sans"/>
              </a:rPr>
              <a:t> visual </a:t>
            </a:r>
            <a:r>
              <a:rPr lang="en-ID" sz="2800" b="1" i="0" dirty="0" err="1">
                <a:effectLst/>
                <a:latin typeface="Rosa Sans"/>
              </a:rPr>
              <a:t>lainnya</a:t>
            </a:r>
            <a:r>
              <a:rPr lang="en-ID" sz="2800" b="1" i="0" dirty="0">
                <a:effectLst/>
                <a:latin typeface="Rosa Sans"/>
              </a:rPr>
              <a:t> </a:t>
            </a:r>
            <a:r>
              <a:rPr lang="en-ID" sz="2800" b="1" i="0" dirty="0" err="1">
                <a:effectLst/>
                <a:latin typeface="Rosa Sans"/>
              </a:rPr>
              <a:t>untuk</a:t>
            </a:r>
            <a:r>
              <a:rPr lang="en-ID" sz="2800" b="1" i="0" dirty="0">
                <a:effectLst/>
                <a:latin typeface="Rosa Sans"/>
              </a:rPr>
              <a:t> </a:t>
            </a:r>
            <a:r>
              <a:rPr lang="en-ID" sz="2800" b="1" i="0" dirty="0" err="1">
                <a:effectLst/>
                <a:latin typeface="Rosa Sans"/>
              </a:rPr>
              <a:t>mendukung</a:t>
            </a:r>
            <a:r>
              <a:rPr lang="en-ID" sz="2800" b="1" i="0" dirty="0">
                <a:effectLst/>
                <a:latin typeface="Rosa Sans"/>
              </a:rPr>
              <a:t> </a:t>
            </a:r>
            <a:r>
              <a:rPr lang="en-ID" sz="2800" b="1" i="0" dirty="0" err="1">
                <a:effectLst/>
                <a:latin typeface="Rosa Sans"/>
              </a:rPr>
              <a:t>interaksi</a:t>
            </a:r>
            <a:r>
              <a:rPr lang="en-ID" sz="2800" b="1" i="0" dirty="0">
                <a:effectLst/>
                <a:latin typeface="Rosa Sans"/>
              </a:rPr>
              <a:t> </a:t>
            </a:r>
            <a:r>
              <a:rPr lang="en-ID" sz="2800" b="1" i="0" dirty="0" err="1">
                <a:effectLst/>
                <a:latin typeface="Rosa Sans"/>
              </a:rPr>
              <a:t>pengguna</a:t>
            </a:r>
            <a:r>
              <a:rPr lang="en-ID" sz="2800" b="1" i="0" dirty="0">
                <a:effectLst/>
                <a:latin typeface="Rosa Sans"/>
              </a:rPr>
              <a:t> </a:t>
            </a:r>
            <a:r>
              <a:rPr lang="en-ID" sz="2800" b="1" i="0" dirty="0" err="1">
                <a:effectLst/>
                <a:latin typeface="Rosa Sans"/>
              </a:rPr>
              <a:t>dengan</a:t>
            </a:r>
            <a:r>
              <a:rPr lang="en-ID" sz="2800" b="1" i="0" dirty="0">
                <a:effectLst/>
                <a:latin typeface="Rosa Sans"/>
              </a:rPr>
              <a:t> </a:t>
            </a:r>
            <a:r>
              <a:rPr lang="en-ID" sz="2800" b="1" i="0" dirty="0" err="1">
                <a:effectLst/>
                <a:latin typeface="Rosa Sans"/>
              </a:rPr>
              <a:t>sistem</a:t>
            </a:r>
            <a:r>
              <a:rPr lang="en-ID" sz="2800" b="1" i="0" dirty="0">
                <a:effectLst/>
                <a:latin typeface="Rosa Sans"/>
              </a:rPr>
              <a:t>.</a:t>
            </a:r>
            <a:endParaRPr lang="en-ID" sz="2800" dirty="0"/>
          </a:p>
          <a:p>
            <a:pPr algn="l"/>
            <a:endParaRPr lang="en-ID" sz="2800" b="1" i="0" dirty="0">
              <a:effectLst/>
              <a:latin typeface="Rosa Sans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738449F-9186-EECA-7629-D8F760067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25" y="4046202"/>
            <a:ext cx="9986550" cy="16979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hangingPunct="0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Area Desain atau Ruang Desain GUI Builder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memungkinkan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pengguna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mengatur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tata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letak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formulir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dengan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menempatkan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komponen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di tempat yang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diinginkan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dan dengan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memberikan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umpan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balik visual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8D6597-F0C4-0E9B-99BB-F405F725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409" y="749577"/>
            <a:ext cx="3320527" cy="20622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6BAE11-AE93-5B89-4257-FE2C41668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619" y="413555"/>
            <a:ext cx="1495235" cy="149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7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C0147F-4A27-22C4-158E-DBE55885B3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041" t="12523" r="-557" b="25674"/>
          <a:stretch/>
        </p:blipFill>
        <p:spPr>
          <a:xfrm>
            <a:off x="655188" y="1296892"/>
            <a:ext cx="11250300" cy="491860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325693"/>
            <a:ext cx="9141397" cy="615553"/>
          </a:xfrm>
        </p:spPr>
        <p:txBody>
          <a:bodyPr/>
          <a:lstStyle/>
          <a:p>
            <a:r>
              <a:rPr lang="en-US" dirty="0"/>
              <a:t>GUI BUILDING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3B5A70-2A30-2C87-14E9-1E4FB7B3B12E}"/>
              </a:ext>
            </a:extLst>
          </p:cNvPr>
          <p:cNvSpPr/>
          <p:nvPr/>
        </p:nvSpPr>
        <p:spPr>
          <a:xfrm>
            <a:off x="1137874" y="1178020"/>
            <a:ext cx="774854" cy="61555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973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A1F7-91E8-721E-4D27-F7C4C8DA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0" y="440987"/>
            <a:ext cx="9141397" cy="615553"/>
          </a:xfrm>
        </p:spPr>
        <p:txBody>
          <a:bodyPr/>
          <a:lstStyle/>
          <a:p>
            <a:r>
              <a:rPr lang="en-US" dirty="0"/>
              <a:t>KOMPONEN GUI BUILDING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A2CE3-8400-6642-D83A-DB107B57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725" t="13466" r="25975" b="18400"/>
          <a:stretch/>
        </p:blipFill>
        <p:spPr>
          <a:xfrm>
            <a:off x="1816607" y="1133856"/>
            <a:ext cx="3715506" cy="3922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51AE1-E681-23EB-0D71-AFD6C4D72E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325" t="8667" b="19999"/>
          <a:stretch/>
        </p:blipFill>
        <p:spPr>
          <a:xfrm>
            <a:off x="7100293" y="1133856"/>
            <a:ext cx="2615406" cy="4087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FC8DED-D34F-46F7-3D23-9702AB510813}"/>
              </a:ext>
            </a:extLst>
          </p:cNvPr>
          <p:cNvSpPr txBox="1"/>
          <p:nvPr/>
        </p:nvSpPr>
        <p:spPr>
          <a:xfrm>
            <a:off x="1470429" y="5133948"/>
            <a:ext cx="4061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Properties Window</a:t>
            </a:r>
          </a:p>
          <a:p>
            <a:pPr algn="ctr"/>
            <a:r>
              <a:rPr lang="en-US" dirty="0"/>
              <a:t>Sebagai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dapat diedit 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33AC9-1953-493C-DF61-74B17D1306F5}"/>
              </a:ext>
            </a:extLst>
          </p:cNvPr>
          <p:cNvSpPr txBox="1"/>
          <p:nvPr/>
        </p:nvSpPr>
        <p:spPr>
          <a:xfrm>
            <a:off x="6770618" y="5289232"/>
            <a:ext cx="3274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Pallete</a:t>
            </a:r>
            <a:r>
              <a:rPr lang="en-US" b="1" dirty="0"/>
              <a:t> Window</a:t>
            </a:r>
          </a:p>
          <a:p>
            <a:pPr algn="ctr"/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Palet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berisi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semua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komponen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diperlukan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untuk membuat aplikasi GUI</a:t>
            </a:r>
            <a:endParaRPr lang="en-US" b="1" dirty="0"/>
          </a:p>
          <a:p>
            <a:pPr algn="ctr"/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08779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E6CFB7-78AA-EAB0-9E5C-DA4DE3E2B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12" t="16812" r="44157" b="34493"/>
          <a:stretch/>
        </p:blipFill>
        <p:spPr>
          <a:xfrm>
            <a:off x="2529510" y="1045039"/>
            <a:ext cx="4474502" cy="3874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2887D-D88D-36A4-AF88-8036EE1102FA}"/>
              </a:ext>
            </a:extLst>
          </p:cNvPr>
          <p:cNvSpPr txBox="1"/>
          <p:nvPr/>
        </p:nvSpPr>
        <p:spPr>
          <a:xfrm>
            <a:off x="2474843" y="5065005"/>
            <a:ext cx="9452114" cy="147732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Skenario</a:t>
            </a:r>
            <a:r>
              <a:rPr lang="en-US" b="1" dirty="0">
                <a:solidFill>
                  <a:srgbClr val="FFFF00"/>
                </a:solidFill>
              </a:rPr>
              <a:t>:</a:t>
            </a:r>
          </a:p>
          <a:p>
            <a:endParaRPr lang="en-US" dirty="0"/>
          </a:p>
          <a:p>
            <a:r>
              <a:rPr lang="en-US" dirty="0"/>
              <a:t>Form </a:t>
            </a:r>
            <a:r>
              <a:rPr lang="en-US" dirty="0" err="1"/>
              <a:t>menerima</a:t>
            </a:r>
            <a:r>
              <a:rPr lang="en-US" dirty="0"/>
              <a:t> input data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kalori</a:t>
            </a:r>
            <a:r>
              <a:rPr lang="en-US" dirty="0"/>
              <a:t> dan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porsi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kalori</a:t>
            </a:r>
            <a:r>
              <a:rPr lang="en-US" dirty="0"/>
              <a:t> </a:t>
            </a:r>
            <a:r>
              <a:rPr lang="en-US" dirty="0" err="1"/>
              <a:t>dikalikan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porsi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kalori</a:t>
            </a:r>
            <a:r>
              <a:rPr lang="en-US" dirty="0"/>
              <a:t> </a:t>
            </a:r>
            <a:r>
              <a:rPr lang="en-US" dirty="0" err="1"/>
              <a:t>dikalikan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porsi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6BE472-C276-38DF-92A4-FAD4EBD1A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24" t="12174" r="42690" b="39710"/>
          <a:stretch/>
        </p:blipFill>
        <p:spPr>
          <a:xfrm>
            <a:off x="7200900" y="1045040"/>
            <a:ext cx="4493400" cy="3874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B4CCC6-E96F-4165-14E1-304E945A6D83}"/>
              </a:ext>
            </a:extLst>
          </p:cNvPr>
          <p:cNvSpPr txBox="1"/>
          <p:nvPr/>
        </p:nvSpPr>
        <p:spPr>
          <a:xfrm>
            <a:off x="159026" y="2882347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EXERCISE 1</a:t>
            </a:r>
            <a:endParaRPr lang="en-ID" sz="2400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7907653-656F-2545-F997-8863C2ADBD9C}"/>
              </a:ext>
            </a:extLst>
          </p:cNvPr>
          <p:cNvSpPr/>
          <p:nvPr/>
        </p:nvSpPr>
        <p:spPr>
          <a:xfrm>
            <a:off x="755322" y="3429000"/>
            <a:ext cx="805069" cy="46166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454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0003-7605-8EE5-3F34-971A2401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1081068"/>
            <a:ext cx="3987602" cy="61555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Button </a:t>
            </a:r>
            <a:r>
              <a:rPr lang="en-US" dirty="0" err="1">
                <a:solidFill>
                  <a:srgbClr val="FFC000"/>
                </a:solidFill>
              </a:rPr>
              <a:t>Hitung</a:t>
            </a:r>
            <a:endParaRPr lang="en-ID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01662-A88A-B255-A0D8-96C1F0CF6B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4096" y="1789716"/>
            <a:ext cx="10585173" cy="923668"/>
          </a:xfrm>
        </p:spPr>
        <p:txBody>
          <a:bodyPr/>
          <a:lstStyle/>
          <a:p>
            <a:pPr algn="just"/>
            <a:r>
              <a:rPr lang="en-ID" dirty="0"/>
              <a:t> float </a:t>
            </a:r>
            <a:r>
              <a:rPr lang="en-ID" dirty="0" err="1"/>
              <a:t>jumlah</a:t>
            </a:r>
            <a:r>
              <a:rPr lang="en-ID" dirty="0"/>
              <a:t>=</a:t>
            </a:r>
            <a:r>
              <a:rPr lang="en-ID" dirty="0" err="1"/>
              <a:t>Float.parseFloat</a:t>
            </a:r>
            <a:r>
              <a:rPr lang="en-ID" dirty="0"/>
              <a:t>(</a:t>
            </a:r>
            <a:r>
              <a:rPr lang="en-ID" dirty="0" err="1"/>
              <a:t>txtKalori.getText</a:t>
            </a:r>
            <a:r>
              <a:rPr lang="en-ID" dirty="0"/>
              <a:t>())*</a:t>
            </a:r>
            <a:r>
              <a:rPr lang="en-ID" dirty="0" err="1"/>
              <a:t>Float.parseFloat</a:t>
            </a:r>
            <a:r>
              <a:rPr lang="en-ID" dirty="0"/>
              <a:t>(</a:t>
            </a:r>
            <a:r>
              <a:rPr lang="en-ID" dirty="0" err="1"/>
              <a:t>txtPorsi.getText</a:t>
            </a:r>
            <a:r>
              <a:rPr lang="en-ID" dirty="0"/>
              <a:t>());</a:t>
            </a:r>
          </a:p>
          <a:p>
            <a:pPr algn="just"/>
            <a:r>
              <a:rPr lang="en-ID" dirty="0"/>
              <a:t>        </a:t>
            </a:r>
            <a:r>
              <a:rPr lang="en-ID" dirty="0" err="1"/>
              <a:t>lblrekom.setText</a:t>
            </a:r>
            <a:r>
              <a:rPr lang="en-ID" dirty="0"/>
              <a:t>("HASIL PERHITUNGAN REKOMENDASI:"+</a:t>
            </a:r>
            <a:r>
              <a:rPr lang="en-ID" dirty="0" err="1"/>
              <a:t>jumlah</a:t>
            </a:r>
            <a:r>
              <a:rPr lang="en-ID" dirty="0"/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149D43-0F91-545D-974F-8749DFD54FAF}"/>
              </a:ext>
            </a:extLst>
          </p:cNvPr>
          <p:cNvSpPr txBox="1">
            <a:spLocks/>
          </p:cNvSpPr>
          <p:nvPr/>
        </p:nvSpPr>
        <p:spPr>
          <a:xfrm>
            <a:off x="603803" y="2806479"/>
            <a:ext cx="3987602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D" dirty="0">
                <a:solidFill>
                  <a:srgbClr val="FFC000"/>
                </a:solidFill>
              </a:rPr>
              <a:t>Button </a:t>
            </a:r>
            <a:r>
              <a:rPr lang="en-ID" dirty="0" err="1">
                <a:solidFill>
                  <a:srgbClr val="FFC000"/>
                </a:solidFill>
              </a:rPr>
              <a:t>Tutup</a:t>
            </a:r>
            <a:endParaRPr lang="en-ID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BB52A-B92C-4A7D-E640-29AEE5CEBE88}"/>
              </a:ext>
            </a:extLst>
          </p:cNvPr>
          <p:cNvSpPr txBox="1"/>
          <p:nvPr/>
        </p:nvSpPr>
        <p:spPr>
          <a:xfrm>
            <a:off x="964096" y="4883254"/>
            <a:ext cx="72257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 public void run() {</a:t>
            </a:r>
          </a:p>
          <a:p>
            <a:r>
              <a:rPr lang="en-ID" dirty="0"/>
              <a:t>                new </a:t>
            </a:r>
            <a:r>
              <a:rPr lang="en-ID" dirty="0" err="1"/>
              <a:t>fMenuDiet</a:t>
            </a:r>
            <a:r>
              <a:rPr lang="en-ID" dirty="0"/>
              <a:t>().</a:t>
            </a:r>
            <a:r>
              <a:rPr lang="en-ID" dirty="0" err="1"/>
              <a:t>setVisible</a:t>
            </a:r>
            <a:r>
              <a:rPr lang="en-ID" dirty="0"/>
              <a:t>(true);</a:t>
            </a:r>
          </a:p>
          <a:p>
            <a:r>
              <a:rPr lang="en-ID" dirty="0"/>
              <a:t>        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0B458-9BA8-060B-2AC3-FDEAEC5CABEC}"/>
              </a:ext>
            </a:extLst>
          </p:cNvPr>
          <p:cNvSpPr txBox="1"/>
          <p:nvPr/>
        </p:nvSpPr>
        <p:spPr>
          <a:xfrm>
            <a:off x="1090820" y="355912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System.exit</a:t>
            </a:r>
            <a:r>
              <a:rPr lang="en-ID" dirty="0"/>
              <a:t>(0);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237382-77AB-B7D2-617A-72BEC33DED80}"/>
              </a:ext>
            </a:extLst>
          </p:cNvPr>
          <p:cNvSpPr txBox="1">
            <a:spLocks/>
          </p:cNvSpPr>
          <p:nvPr/>
        </p:nvSpPr>
        <p:spPr>
          <a:xfrm>
            <a:off x="665922" y="4224113"/>
            <a:ext cx="2986708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D" dirty="0">
                <a:solidFill>
                  <a:srgbClr val="FFC000"/>
                </a:solidFill>
              </a:rPr>
              <a:t>Main.java</a:t>
            </a:r>
          </a:p>
        </p:txBody>
      </p:sp>
    </p:spTree>
    <p:extLst>
      <p:ext uri="{BB962C8B-B14F-4D97-AF65-F5344CB8AC3E}">
        <p14:creationId xmlns:p14="http://schemas.microsoft.com/office/powerpoint/2010/main" val="420096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5271-F5CE-9D2C-39DE-397E8FC7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764" y="892224"/>
            <a:ext cx="5478472" cy="615553"/>
          </a:xfrm>
        </p:spPr>
        <p:txBody>
          <a:bodyPr/>
          <a:lstStyle/>
          <a:p>
            <a:r>
              <a:rPr lang="en-US" dirty="0"/>
              <a:t>HASIL SKENARIO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5884E-A0E0-7B46-CE07-BB9642104B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11F68-861B-86E4-0F54-651A2D1BF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8" t="10724" r="54267" b="43624"/>
          <a:stretch/>
        </p:blipFill>
        <p:spPr>
          <a:xfrm>
            <a:off x="3199748" y="1758033"/>
            <a:ext cx="5635488" cy="454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5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505</TotalTime>
  <Words>213</Words>
  <Application>Microsoft Office PowerPoint</Application>
  <PresentationFormat>Widescreen</PresentationFormat>
  <Paragraphs>35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inherit</vt:lpstr>
      <vt:lpstr>Rosa Sans</vt:lpstr>
      <vt:lpstr>Office Theme</vt:lpstr>
      <vt:lpstr>IDE NETBEANS 14.0</vt:lpstr>
      <vt:lpstr>HALAMAN IDE NETBEANS</vt:lpstr>
      <vt:lpstr>APA ITU GUI ??</vt:lpstr>
      <vt:lpstr>GUI BUILDING</vt:lpstr>
      <vt:lpstr>KOMPONEN GUI BUILDING</vt:lpstr>
      <vt:lpstr>PowerPoint Presentation</vt:lpstr>
      <vt:lpstr>Button Hitung</vt:lpstr>
      <vt:lpstr>HASIL SKENARIO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Jewish American  Heritage Month</dc:title>
  <dc:subject/>
  <dc:creator>anardani a</dc:creator>
  <cp:keywords/>
  <dc:description/>
  <cp:lastModifiedBy>Sri Anardani</cp:lastModifiedBy>
  <cp:revision>19</cp:revision>
  <dcterms:created xsi:type="dcterms:W3CDTF">2023-03-02T04:22:21Z</dcterms:created>
  <dcterms:modified xsi:type="dcterms:W3CDTF">2024-09-24T02:10:38Z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