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4193c4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4193c4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5d8e36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a5d8e36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4193c44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4193c44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193c44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4193c44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4193c44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4193c44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4193c44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4193c44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193c44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4193c44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4193c44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4193c44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4193c44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4193c44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4193c446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4193c44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TITLE_AND_BODY_1_3_2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66250" y="843875"/>
            <a:ext cx="77772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186664" y="2715435"/>
            <a:ext cx="1020173" cy="189771"/>
          </a:xfrm>
          <a:custGeom>
            <a:rect b="b" l="l" r="r" t="t"/>
            <a:pathLst>
              <a:path extrusionOk="0" h="620" w="3333">
                <a:moveTo>
                  <a:pt x="476" y="0"/>
                </a:moveTo>
                <a:lnTo>
                  <a:pt x="873" y="396"/>
                </a:lnTo>
                <a:lnTo>
                  <a:pt x="1270" y="0"/>
                </a:lnTo>
                <a:lnTo>
                  <a:pt x="1667" y="396"/>
                </a:lnTo>
                <a:lnTo>
                  <a:pt x="2063" y="0"/>
                </a:lnTo>
                <a:lnTo>
                  <a:pt x="2460" y="396"/>
                </a:lnTo>
                <a:lnTo>
                  <a:pt x="2857" y="0"/>
                </a:lnTo>
                <a:lnTo>
                  <a:pt x="3310" y="452"/>
                </a:lnTo>
                <a:lnTo>
                  <a:pt x="3315" y="458"/>
                </a:lnTo>
                <a:lnTo>
                  <a:pt x="3320" y="464"/>
                </a:lnTo>
                <a:lnTo>
                  <a:pt x="3324" y="471"/>
                </a:lnTo>
                <a:lnTo>
                  <a:pt x="3327" y="478"/>
                </a:lnTo>
                <a:lnTo>
                  <a:pt x="3330" y="485"/>
                </a:lnTo>
                <a:lnTo>
                  <a:pt x="3332" y="493"/>
                </a:lnTo>
                <a:lnTo>
                  <a:pt x="3333" y="500"/>
                </a:lnTo>
                <a:lnTo>
                  <a:pt x="3333" y="508"/>
                </a:lnTo>
                <a:lnTo>
                  <a:pt x="3333" y="516"/>
                </a:lnTo>
                <a:lnTo>
                  <a:pt x="3332" y="523"/>
                </a:lnTo>
                <a:lnTo>
                  <a:pt x="3330" y="531"/>
                </a:lnTo>
                <a:lnTo>
                  <a:pt x="3327" y="538"/>
                </a:lnTo>
                <a:lnTo>
                  <a:pt x="3324" y="545"/>
                </a:lnTo>
                <a:lnTo>
                  <a:pt x="3320" y="552"/>
                </a:lnTo>
                <a:lnTo>
                  <a:pt x="3315" y="558"/>
                </a:lnTo>
                <a:lnTo>
                  <a:pt x="3310" y="564"/>
                </a:lnTo>
                <a:lnTo>
                  <a:pt x="3304" y="569"/>
                </a:lnTo>
                <a:lnTo>
                  <a:pt x="3298" y="574"/>
                </a:lnTo>
                <a:lnTo>
                  <a:pt x="3291" y="578"/>
                </a:lnTo>
                <a:lnTo>
                  <a:pt x="3284" y="581"/>
                </a:lnTo>
                <a:lnTo>
                  <a:pt x="3276" y="584"/>
                </a:lnTo>
                <a:lnTo>
                  <a:pt x="3269" y="586"/>
                </a:lnTo>
                <a:lnTo>
                  <a:pt x="3261" y="587"/>
                </a:lnTo>
                <a:lnTo>
                  <a:pt x="3254" y="587"/>
                </a:lnTo>
                <a:lnTo>
                  <a:pt x="3246" y="587"/>
                </a:lnTo>
                <a:lnTo>
                  <a:pt x="3238" y="586"/>
                </a:lnTo>
                <a:lnTo>
                  <a:pt x="3231" y="584"/>
                </a:lnTo>
                <a:lnTo>
                  <a:pt x="3223" y="581"/>
                </a:lnTo>
                <a:lnTo>
                  <a:pt x="3216" y="578"/>
                </a:lnTo>
                <a:lnTo>
                  <a:pt x="3209" y="574"/>
                </a:lnTo>
                <a:lnTo>
                  <a:pt x="3203" y="569"/>
                </a:lnTo>
                <a:lnTo>
                  <a:pt x="3197" y="564"/>
                </a:lnTo>
                <a:lnTo>
                  <a:pt x="2857" y="224"/>
                </a:lnTo>
                <a:lnTo>
                  <a:pt x="2460" y="620"/>
                </a:lnTo>
                <a:lnTo>
                  <a:pt x="2063" y="224"/>
                </a:lnTo>
                <a:lnTo>
                  <a:pt x="1667" y="620"/>
                </a:lnTo>
                <a:lnTo>
                  <a:pt x="1270" y="224"/>
                </a:lnTo>
                <a:lnTo>
                  <a:pt x="873" y="620"/>
                </a:lnTo>
                <a:lnTo>
                  <a:pt x="476" y="224"/>
                </a:lnTo>
                <a:lnTo>
                  <a:pt x="136" y="564"/>
                </a:lnTo>
                <a:lnTo>
                  <a:pt x="130" y="569"/>
                </a:lnTo>
                <a:lnTo>
                  <a:pt x="124" y="574"/>
                </a:lnTo>
                <a:lnTo>
                  <a:pt x="117" y="578"/>
                </a:lnTo>
                <a:lnTo>
                  <a:pt x="110" y="581"/>
                </a:lnTo>
                <a:lnTo>
                  <a:pt x="102" y="584"/>
                </a:lnTo>
                <a:lnTo>
                  <a:pt x="95" y="586"/>
                </a:lnTo>
                <a:lnTo>
                  <a:pt x="87" y="587"/>
                </a:lnTo>
                <a:lnTo>
                  <a:pt x="80" y="587"/>
                </a:lnTo>
                <a:lnTo>
                  <a:pt x="72" y="587"/>
                </a:lnTo>
                <a:lnTo>
                  <a:pt x="64" y="586"/>
                </a:lnTo>
                <a:lnTo>
                  <a:pt x="57" y="584"/>
                </a:lnTo>
                <a:lnTo>
                  <a:pt x="49" y="581"/>
                </a:lnTo>
                <a:lnTo>
                  <a:pt x="42" y="578"/>
                </a:lnTo>
                <a:lnTo>
                  <a:pt x="35" y="574"/>
                </a:lnTo>
                <a:lnTo>
                  <a:pt x="29" y="569"/>
                </a:lnTo>
                <a:lnTo>
                  <a:pt x="23" y="564"/>
                </a:lnTo>
                <a:lnTo>
                  <a:pt x="18" y="558"/>
                </a:lnTo>
                <a:lnTo>
                  <a:pt x="13" y="552"/>
                </a:lnTo>
                <a:lnTo>
                  <a:pt x="9" y="545"/>
                </a:lnTo>
                <a:lnTo>
                  <a:pt x="6" y="538"/>
                </a:lnTo>
                <a:lnTo>
                  <a:pt x="3" y="531"/>
                </a:lnTo>
                <a:lnTo>
                  <a:pt x="1" y="523"/>
                </a:lnTo>
                <a:lnTo>
                  <a:pt x="0" y="516"/>
                </a:lnTo>
                <a:lnTo>
                  <a:pt x="0" y="508"/>
                </a:lnTo>
                <a:lnTo>
                  <a:pt x="0" y="500"/>
                </a:lnTo>
                <a:lnTo>
                  <a:pt x="1" y="493"/>
                </a:lnTo>
                <a:lnTo>
                  <a:pt x="3" y="485"/>
                </a:lnTo>
                <a:lnTo>
                  <a:pt x="6" y="478"/>
                </a:lnTo>
                <a:lnTo>
                  <a:pt x="9" y="471"/>
                </a:lnTo>
                <a:lnTo>
                  <a:pt x="13" y="464"/>
                </a:lnTo>
                <a:lnTo>
                  <a:pt x="18" y="458"/>
                </a:lnTo>
                <a:lnTo>
                  <a:pt x="23" y="452"/>
                </a:lnTo>
                <a:lnTo>
                  <a:pt x="476" y="0"/>
                </a:lnTo>
                <a:close/>
              </a:path>
            </a:pathLst>
          </a:custGeom>
          <a:solidFill>
            <a:srgbClr val="7BC28B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286862" y="-395090"/>
            <a:ext cx="1311564" cy="1311564"/>
          </a:xfrm>
          <a:custGeom>
            <a:rect b="b" l="l" r="r" t="t"/>
            <a:pathLst>
              <a:path extrusionOk="0" h="4285" w="4285">
                <a:moveTo>
                  <a:pt x="2143" y="4126"/>
                </a:moveTo>
                <a:lnTo>
                  <a:pt x="2345" y="4116"/>
                </a:lnTo>
                <a:lnTo>
                  <a:pt x="2542" y="4086"/>
                </a:lnTo>
                <a:lnTo>
                  <a:pt x="2732" y="4037"/>
                </a:lnTo>
                <a:lnTo>
                  <a:pt x="2915" y="3970"/>
                </a:lnTo>
                <a:lnTo>
                  <a:pt x="3088" y="3887"/>
                </a:lnTo>
                <a:lnTo>
                  <a:pt x="3252" y="3787"/>
                </a:lnTo>
                <a:lnTo>
                  <a:pt x="3404" y="3673"/>
                </a:lnTo>
                <a:lnTo>
                  <a:pt x="3545" y="3545"/>
                </a:lnTo>
                <a:lnTo>
                  <a:pt x="3673" y="3404"/>
                </a:lnTo>
                <a:lnTo>
                  <a:pt x="3787" y="3252"/>
                </a:lnTo>
                <a:lnTo>
                  <a:pt x="3887" y="3088"/>
                </a:lnTo>
                <a:lnTo>
                  <a:pt x="3970" y="2915"/>
                </a:lnTo>
                <a:lnTo>
                  <a:pt x="4037" y="2732"/>
                </a:lnTo>
                <a:lnTo>
                  <a:pt x="4086" y="2542"/>
                </a:lnTo>
                <a:lnTo>
                  <a:pt x="4116" y="2345"/>
                </a:lnTo>
                <a:lnTo>
                  <a:pt x="4126" y="2143"/>
                </a:lnTo>
                <a:lnTo>
                  <a:pt x="4116" y="1940"/>
                </a:lnTo>
                <a:lnTo>
                  <a:pt x="4086" y="1743"/>
                </a:lnTo>
                <a:lnTo>
                  <a:pt x="4037" y="1553"/>
                </a:lnTo>
                <a:lnTo>
                  <a:pt x="3970" y="1370"/>
                </a:lnTo>
                <a:lnTo>
                  <a:pt x="3887" y="1197"/>
                </a:lnTo>
                <a:lnTo>
                  <a:pt x="3787" y="1033"/>
                </a:lnTo>
                <a:lnTo>
                  <a:pt x="3673" y="881"/>
                </a:lnTo>
                <a:lnTo>
                  <a:pt x="3545" y="740"/>
                </a:lnTo>
                <a:lnTo>
                  <a:pt x="3404" y="612"/>
                </a:lnTo>
                <a:lnTo>
                  <a:pt x="3252" y="498"/>
                </a:lnTo>
                <a:lnTo>
                  <a:pt x="3088" y="398"/>
                </a:lnTo>
                <a:lnTo>
                  <a:pt x="2915" y="315"/>
                </a:lnTo>
                <a:lnTo>
                  <a:pt x="2732" y="248"/>
                </a:lnTo>
                <a:lnTo>
                  <a:pt x="2542" y="199"/>
                </a:lnTo>
                <a:lnTo>
                  <a:pt x="2345" y="169"/>
                </a:lnTo>
                <a:lnTo>
                  <a:pt x="2143" y="159"/>
                </a:lnTo>
                <a:lnTo>
                  <a:pt x="1940" y="169"/>
                </a:lnTo>
                <a:lnTo>
                  <a:pt x="1743" y="199"/>
                </a:lnTo>
                <a:lnTo>
                  <a:pt x="1553" y="248"/>
                </a:lnTo>
                <a:lnTo>
                  <a:pt x="1370" y="315"/>
                </a:lnTo>
                <a:lnTo>
                  <a:pt x="1197" y="398"/>
                </a:lnTo>
                <a:lnTo>
                  <a:pt x="1033" y="498"/>
                </a:lnTo>
                <a:lnTo>
                  <a:pt x="881" y="612"/>
                </a:lnTo>
                <a:lnTo>
                  <a:pt x="740" y="740"/>
                </a:lnTo>
                <a:lnTo>
                  <a:pt x="612" y="881"/>
                </a:lnTo>
                <a:lnTo>
                  <a:pt x="498" y="1033"/>
                </a:lnTo>
                <a:lnTo>
                  <a:pt x="398" y="1197"/>
                </a:lnTo>
                <a:lnTo>
                  <a:pt x="315" y="1370"/>
                </a:lnTo>
                <a:lnTo>
                  <a:pt x="248" y="1553"/>
                </a:lnTo>
                <a:lnTo>
                  <a:pt x="199" y="1743"/>
                </a:lnTo>
                <a:lnTo>
                  <a:pt x="169" y="1940"/>
                </a:lnTo>
                <a:lnTo>
                  <a:pt x="159" y="2143"/>
                </a:lnTo>
                <a:lnTo>
                  <a:pt x="169" y="2345"/>
                </a:lnTo>
                <a:lnTo>
                  <a:pt x="199" y="2542"/>
                </a:lnTo>
                <a:lnTo>
                  <a:pt x="248" y="2732"/>
                </a:lnTo>
                <a:lnTo>
                  <a:pt x="315" y="2915"/>
                </a:lnTo>
                <a:lnTo>
                  <a:pt x="398" y="3088"/>
                </a:lnTo>
                <a:lnTo>
                  <a:pt x="498" y="3252"/>
                </a:lnTo>
                <a:lnTo>
                  <a:pt x="612" y="3404"/>
                </a:lnTo>
                <a:lnTo>
                  <a:pt x="740" y="3545"/>
                </a:lnTo>
                <a:lnTo>
                  <a:pt x="881" y="3673"/>
                </a:lnTo>
                <a:lnTo>
                  <a:pt x="1033" y="3787"/>
                </a:lnTo>
                <a:lnTo>
                  <a:pt x="1197" y="3887"/>
                </a:lnTo>
                <a:lnTo>
                  <a:pt x="1370" y="3970"/>
                </a:lnTo>
                <a:lnTo>
                  <a:pt x="1553" y="4037"/>
                </a:lnTo>
                <a:lnTo>
                  <a:pt x="1743" y="4086"/>
                </a:lnTo>
                <a:lnTo>
                  <a:pt x="1940" y="4116"/>
                </a:lnTo>
                <a:lnTo>
                  <a:pt x="2143" y="4126"/>
                </a:lnTo>
                <a:moveTo>
                  <a:pt x="2143" y="4285"/>
                </a:moveTo>
                <a:lnTo>
                  <a:pt x="2361" y="4274"/>
                </a:lnTo>
                <a:lnTo>
                  <a:pt x="2574" y="4241"/>
                </a:lnTo>
                <a:lnTo>
                  <a:pt x="2779" y="4189"/>
                </a:lnTo>
                <a:lnTo>
                  <a:pt x="2976" y="4117"/>
                </a:lnTo>
                <a:lnTo>
                  <a:pt x="3164" y="4026"/>
                </a:lnTo>
                <a:lnTo>
                  <a:pt x="3340" y="3919"/>
                </a:lnTo>
                <a:lnTo>
                  <a:pt x="3505" y="3796"/>
                </a:lnTo>
                <a:lnTo>
                  <a:pt x="3657" y="3657"/>
                </a:lnTo>
                <a:lnTo>
                  <a:pt x="3796" y="3505"/>
                </a:lnTo>
                <a:lnTo>
                  <a:pt x="3919" y="3340"/>
                </a:lnTo>
                <a:lnTo>
                  <a:pt x="4026" y="3164"/>
                </a:lnTo>
                <a:lnTo>
                  <a:pt x="4117" y="2976"/>
                </a:lnTo>
                <a:lnTo>
                  <a:pt x="4189" y="2779"/>
                </a:lnTo>
                <a:lnTo>
                  <a:pt x="4241" y="2574"/>
                </a:lnTo>
                <a:lnTo>
                  <a:pt x="4274" y="2361"/>
                </a:lnTo>
                <a:lnTo>
                  <a:pt x="4285" y="2143"/>
                </a:lnTo>
                <a:lnTo>
                  <a:pt x="4274" y="1924"/>
                </a:lnTo>
                <a:lnTo>
                  <a:pt x="4241" y="1711"/>
                </a:lnTo>
                <a:lnTo>
                  <a:pt x="4189" y="1506"/>
                </a:lnTo>
                <a:lnTo>
                  <a:pt x="4117" y="1309"/>
                </a:lnTo>
                <a:lnTo>
                  <a:pt x="4026" y="1121"/>
                </a:lnTo>
                <a:lnTo>
                  <a:pt x="3919" y="945"/>
                </a:lnTo>
                <a:lnTo>
                  <a:pt x="3796" y="780"/>
                </a:lnTo>
                <a:lnTo>
                  <a:pt x="3657" y="628"/>
                </a:lnTo>
                <a:lnTo>
                  <a:pt x="3505" y="489"/>
                </a:lnTo>
                <a:lnTo>
                  <a:pt x="3340" y="366"/>
                </a:lnTo>
                <a:lnTo>
                  <a:pt x="3164" y="259"/>
                </a:lnTo>
                <a:lnTo>
                  <a:pt x="2976" y="168"/>
                </a:lnTo>
                <a:lnTo>
                  <a:pt x="2779" y="96"/>
                </a:lnTo>
                <a:lnTo>
                  <a:pt x="2574" y="44"/>
                </a:lnTo>
                <a:lnTo>
                  <a:pt x="2361" y="11"/>
                </a:lnTo>
                <a:lnTo>
                  <a:pt x="2143" y="0"/>
                </a:lnTo>
                <a:lnTo>
                  <a:pt x="1924" y="11"/>
                </a:lnTo>
                <a:lnTo>
                  <a:pt x="1711" y="44"/>
                </a:lnTo>
                <a:lnTo>
                  <a:pt x="1506" y="96"/>
                </a:lnTo>
                <a:lnTo>
                  <a:pt x="1309" y="168"/>
                </a:lnTo>
                <a:lnTo>
                  <a:pt x="1121" y="259"/>
                </a:lnTo>
                <a:lnTo>
                  <a:pt x="945" y="366"/>
                </a:lnTo>
                <a:lnTo>
                  <a:pt x="780" y="489"/>
                </a:lnTo>
                <a:lnTo>
                  <a:pt x="628" y="628"/>
                </a:lnTo>
                <a:lnTo>
                  <a:pt x="489" y="780"/>
                </a:lnTo>
                <a:lnTo>
                  <a:pt x="366" y="945"/>
                </a:lnTo>
                <a:lnTo>
                  <a:pt x="259" y="1121"/>
                </a:lnTo>
                <a:lnTo>
                  <a:pt x="168" y="1309"/>
                </a:lnTo>
                <a:lnTo>
                  <a:pt x="96" y="1506"/>
                </a:lnTo>
                <a:lnTo>
                  <a:pt x="44" y="1711"/>
                </a:lnTo>
                <a:lnTo>
                  <a:pt x="11" y="1924"/>
                </a:lnTo>
                <a:lnTo>
                  <a:pt x="0" y="2143"/>
                </a:lnTo>
                <a:lnTo>
                  <a:pt x="11" y="2361"/>
                </a:lnTo>
                <a:lnTo>
                  <a:pt x="44" y="2574"/>
                </a:lnTo>
                <a:lnTo>
                  <a:pt x="96" y="2779"/>
                </a:lnTo>
                <a:lnTo>
                  <a:pt x="168" y="2976"/>
                </a:lnTo>
                <a:lnTo>
                  <a:pt x="259" y="3164"/>
                </a:lnTo>
                <a:lnTo>
                  <a:pt x="366" y="3340"/>
                </a:lnTo>
                <a:lnTo>
                  <a:pt x="489" y="3505"/>
                </a:lnTo>
                <a:lnTo>
                  <a:pt x="628" y="3657"/>
                </a:lnTo>
                <a:lnTo>
                  <a:pt x="780" y="3796"/>
                </a:lnTo>
                <a:lnTo>
                  <a:pt x="945" y="3919"/>
                </a:lnTo>
                <a:lnTo>
                  <a:pt x="1121" y="4026"/>
                </a:lnTo>
                <a:lnTo>
                  <a:pt x="1309" y="4117"/>
                </a:lnTo>
                <a:lnTo>
                  <a:pt x="1506" y="4189"/>
                </a:lnTo>
                <a:lnTo>
                  <a:pt x="1711" y="4241"/>
                </a:lnTo>
                <a:lnTo>
                  <a:pt x="1924" y="4274"/>
                </a:lnTo>
                <a:lnTo>
                  <a:pt x="2143" y="4285"/>
                </a:lnTo>
                <a:close/>
              </a:path>
            </a:pathLst>
          </a:custGeom>
          <a:solidFill>
            <a:srgbClr val="BDBDF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108845" y="4116585"/>
            <a:ext cx="1566224" cy="371890"/>
          </a:xfrm>
          <a:custGeom>
            <a:rect b="b" l="l" r="r" t="t"/>
            <a:pathLst>
              <a:path extrusionOk="0" h="1215" w="5117">
                <a:moveTo>
                  <a:pt x="1071" y="0"/>
                </a:moveTo>
                <a:lnTo>
                  <a:pt x="2063" y="991"/>
                </a:lnTo>
                <a:lnTo>
                  <a:pt x="3054" y="0"/>
                </a:lnTo>
                <a:lnTo>
                  <a:pt x="4045" y="991"/>
                </a:lnTo>
                <a:lnTo>
                  <a:pt x="4981" y="56"/>
                </a:lnTo>
                <a:lnTo>
                  <a:pt x="4987" y="50"/>
                </a:lnTo>
                <a:lnTo>
                  <a:pt x="4994" y="46"/>
                </a:lnTo>
                <a:lnTo>
                  <a:pt x="5000" y="42"/>
                </a:lnTo>
                <a:lnTo>
                  <a:pt x="5007" y="39"/>
                </a:lnTo>
                <a:lnTo>
                  <a:pt x="5015" y="36"/>
                </a:lnTo>
                <a:lnTo>
                  <a:pt x="5022" y="34"/>
                </a:lnTo>
                <a:lnTo>
                  <a:pt x="5030" y="33"/>
                </a:lnTo>
                <a:lnTo>
                  <a:pt x="5038" y="33"/>
                </a:lnTo>
                <a:lnTo>
                  <a:pt x="5045" y="33"/>
                </a:lnTo>
                <a:lnTo>
                  <a:pt x="5053" y="34"/>
                </a:lnTo>
                <a:lnTo>
                  <a:pt x="5060" y="36"/>
                </a:lnTo>
                <a:lnTo>
                  <a:pt x="5068" y="39"/>
                </a:lnTo>
                <a:lnTo>
                  <a:pt x="5075" y="42"/>
                </a:lnTo>
                <a:lnTo>
                  <a:pt x="5082" y="46"/>
                </a:lnTo>
                <a:lnTo>
                  <a:pt x="5088" y="50"/>
                </a:lnTo>
                <a:lnTo>
                  <a:pt x="5094" y="56"/>
                </a:lnTo>
                <a:lnTo>
                  <a:pt x="5099" y="62"/>
                </a:lnTo>
                <a:lnTo>
                  <a:pt x="5104" y="68"/>
                </a:lnTo>
                <a:lnTo>
                  <a:pt x="5108" y="75"/>
                </a:lnTo>
                <a:lnTo>
                  <a:pt x="5111" y="82"/>
                </a:lnTo>
                <a:lnTo>
                  <a:pt x="5114" y="90"/>
                </a:lnTo>
                <a:lnTo>
                  <a:pt x="5116" y="97"/>
                </a:lnTo>
                <a:lnTo>
                  <a:pt x="5117" y="105"/>
                </a:lnTo>
                <a:lnTo>
                  <a:pt x="5117" y="112"/>
                </a:lnTo>
                <a:lnTo>
                  <a:pt x="5117" y="120"/>
                </a:lnTo>
                <a:lnTo>
                  <a:pt x="5116" y="128"/>
                </a:lnTo>
                <a:lnTo>
                  <a:pt x="5114" y="135"/>
                </a:lnTo>
                <a:lnTo>
                  <a:pt x="5111" y="142"/>
                </a:lnTo>
                <a:lnTo>
                  <a:pt x="5108" y="150"/>
                </a:lnTo>
                <a:lnTo>
                  <a:pt x="5104" y="156"/>
                </a:lnTo>
                <a:lnTo>
                  <a:pt x="5099" y="163"/>
                </a:lnTo>
                <a:lnTo>
                  <a:pt x="5094" y="169"/>
                </a:lnTo>
                <a:lnTo>
                  <a:pt x="4045" y="1215"/>
                </a:lnTo>
                <a:lnTo>
                  <a:pt x="3054" y="225"/>
                </a:lnTo>
                <a:lnTo>
                  <a:pt x="2063" y="1215"/>
                </a:lnTo>
                <a:lnTo>
                  <a:pt x="1071" y="225"/>
                </a:lnTo>
                <a:lnTo>
                  <a:pt x="135" y="1159"/>
                </a:lnTo>
                <a:lnTo>
                  <a:pt x="129" y="1165"/>
                </a:lnTo>
                <a:lnTo>
                  <a:pt x="123" y="1169"/>
                </a:lnTo>
                <a:lnTo>
                  <a:pt x="116" y="1173"/>
                </a:lnTo>
                <a:lnTo>
                  <a:pt x="109" y="1176"/>
                </a:lnTo>
                <a:lnTo>
                  <a:pt x="102" y="1179"/>
                </a:lnTo>
                <a:lnTo>
                  <a:pt x="94" y="1181"/>
                </a:lnTo>
                <a:lnTo>
                  <a:pt x="87" y="1182"/>
                </a:lnTo>
                <a:lnTo>
                  <a:pt x="79" y="1182"/>
                </a:lnTo>
                <a:lnTo>
                  <a:pt x="71" y="1182"/>
                </a:lnTo>
                <a:lnTo>
                  <a:pt x="64" y="1181"/>
                </a:lnTo>
                <a:lnTo>
                  <a:pt x="56" y="1179"/>
                </a:lnTo>
                <a:lnTo>
                  <a:pt x="49" y="1176"/>
                </a:lnTo>
                <a:lnTo>
                  <a:pt x="42" y="1173"/>
                </a:lnTo>
                <a:lnTo>
                  <a:pt x="35" y="1169"/>
                </a:lnTo>
                <a:lnTo>
                  <a:pt x="29" y="1165"/>
                </a:lnTo>
                <a:lnTo>
                  <a:pt x="23" y="1159"/>
                </a:lnTo>
                <a:lnTo>
                  <a:pt x="18" y="1153"/>
                </a:lnTo>
                <a:lnTo>
                  <a:pt x="13" y="1147"/>
                </a:lnTo>
                <a:lnTo>
                  <a:pt x="9" y="1140"/>
                </a:lnTo>
                <a:lnTo>
                  <a:pt x="6" y="1133"/>
                </a:lnTo>
                <a:lnTo>
                  <a:pt x="3" y="1126"/>
                </a:lnTo>
                <a:lnTo>
                  <a:pt x="1" y="1118"/>
                </a:lnTo>
                <a:lnTo>
                  <a:pt x="0" y="1111"/>
                </a:lnTo>
                <a:lnTo>
                  <a:pt x="0" y="1103"/>
                </a:lnTo>
                <a:lnTo>
                  <a:pt x="0" y="1096"/>
                </a:lnTo>
                <a:lnTo>
                  <a:pt x="1" y="1088"/>
                </a:lnTo>
                <a:lnTo>
                  <a:pt x="3" y="1081"/>
                </a:lnTo>
                <a:lnTo>
                  <a:pt x="6" y="1073"/>
                </a:lnTo>
                <a:lnTo>
                  <a:pt x="9" y="1066"/>
                </a:lnTo>
                <a:lnTo>
                  <a:pt x="13" y="1060"/>
                </a:lnTo>
                <a:lnTo>
                  <a:pt x="18" y="1053"/>
                </a:lnTo>
                <a:lnTo>
                  <a:pt x="23" y="1047"/>
                </a:lnTo>
                <a:lnTo>
                  <a:pt x="1071" y="0"/>
                </a:lnTo>
                <a:close/>
              </a:path>
            </a:pathLst>
          </a:custGeom>
          <a:solidFill>
            <a:srgbClr val="BDBDFF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 rot="928263">
            <a:off x="1809243" y="4648014"/>
            <a:ext cx="248766" cy="696557"/>
          </a:xfrm>
          <a:custGeom>
            <a:rect b="b" l="l" r="r" t="t"/>
            <a:pathLst>
              <a:path extrusionOk="0" h="3108" w="1110">
                <a:moveTo>
                  <a:pt x="0" y="556"/>
                </a:moveTo>
                <a:lnTo>
                  <a:pt x="3" y="499"/>
                </a:lnTo>
                <a:lnTo>
                  <a:pt x="11" y="444"/>
                </a:lnTo>
                <a:lnTo>
                  <a:pt x="25" y="391"/>
                </a:lnTo>
                <a:lnTo>
                  <a:pt x="44" y="339"/>
                </a:lnTo>
                <a:lnTo>
                  <a:pt x="67" y="291"/>
                </a:lnTo>
                <a:lnTo>
                  <a:pt x="95" y="245"/>
                </a:lnTo>
                <a:lnTo>
                  <a:pt x="127" y="202"/>
                </a:lnTo>
                <a:lnTo>
                  <a:pt x="163" y="163"/>
                </a:lnTo>
                <a:lnTo>
                  <a:pt x="202" y="127"/>
                </a:lnTo>
                <a:lnTo>
                  <a:pt x="245" y="95"/>
                </a:lnTo>
                <a:lnTo>
                  <a:pt x="291" y="67"/>
                </a:lnTo>
                <a:lnTo>
                  <a:pt x="339" y="44"/>
                </a:lnTo>
                <a:lnTo>
                  <a:pt x="390" y="25"/>
                </a:lnTo>
                <a:lnTo>
                  <a:pt x="444" y="11"/>
                </a:lnTo>
                <a:lnTo>
                  <a:pt x="499" y="3"/>
                </a:lnTo>
                <a:lnTo>
                  <a:pt x="556" y="0"/>
                </a:lnTo>
                <a:lnTo>
                  <a:pt x="612" y="3"/>
                </a:lnTo>
                <a:lnTo>
                  <a:pt x="667" y="11"/>
                </a:lnTo>
                <a:lnTo>
                  <a:pt x="720" y="25"/>
                </a:lnTo>
                <a:lnTo>
                  <a:pt x="771" y="44"/>
                </a:lnTo>
                <a:lnTo>
                  <a:pt x="820" y="67"/>
                </a:lnTo>
                <a:lnTo>
                  <a:pt x="865" y="95"/>
                </a:lnTo>
                <a:lnTo>
                  <a:pt x="908" y="127"/>
                </a:lnTo>
                <a:lnTo>
                  <a:pt x="947" y="163"/>
                </a:lnTo>
                <a:lnTo>
                  <a:pt x="983" y="202"/>
                </a:lnTo>
                <a:lnTo>
                  <a:pt x="1015" y="245"/>
                </a:lnTo>
                <a:lnTo>
                  <a:pt x="1043" y="291"/>
                </a:lnTo>
                <a:lnTo>
                  <a:pt x="1066" y="339"/>
                </a:lnTo>
                <a:lnTo>
                  <a:pt x="1085" y="391"/>
                </a:lnTo>
                <a:lnTo>
                  <a:pt x="1099" y="444"/>
                </a:lnTo>
                <a:lnTo>
                  <a:pt x="1107" y="499"/>
                </a:lnTo>
                <a:lnTo>
                  <a:pt x="1110" y="556"/>
                </a:lnTo>
                <a:lnTo>
                  <a:pt x="1110" y="2632"/>
                </a:lnTo>
                <a:lnTo>
                  <a:pt x="1108" y="2681"/>
                </a:lnTo>
                <a:lnTo>
                  <a:pt x="1100" y="2728"/>
                </a:lnTo>
                <a:lnTo>
                  <a:pt x="1089" y="2774"/>
                </a:lnTo>
                <a:lnTo>
                  <a:pt x="1073" y="2817"/>
                </a:lnTo>
                <a:lnTo>
                  <a:pt x="1053" y="2859"/>
                </a:lnTo>
                <a:lnTo>
                  <a:pt x="1029" y="2898"/>
                </a:lnTo>
                <a:lnTo>
                  <a:pt x="1001" y="2935"/>
                </a:lnTo>
                <a:lnTo>
                  <a:pt x="971" y="2969"/>
                </a:lnTo>
                <a:lnTo>
                  <a:pt x="937" y="2999"/>
                </a:lnTo>
                <a:lnTo>
                  <a:pt x="900" y="3027"/>
                </a:lnTo>
                <a:lnTo>
                  <a:pt x="861" y="3051"/>
                </a:lnTo>
                <a:lnTo>
                  <a:pt x="820" y="3071"/>
                </a:lnTo>
                <a:lnTo>
                  <a:pt x="776" y="3087"/>
                </a:lnTo>
                <a:lnTo>
                  <a:pt x="730" y="3098"/>
                </a:lnTo>
                <a:lnTo>
                  <a:pt x="683" y="3106"/>
                </a:lnTo>
                <a:lnTo>
                  <a:pt x="634" y="3108"/>
                </a:lnTo>
                <a:lnTo>
                  <a:pt x="586" y="3106"/>
                </a:lnTo>
                <a:lnTo>
                  <a:pt x="539" y="3098"/>
                </a:lnTo>
                <a:lnTo>
                  <a:pt x="493" y="3087"/>
                </a:lnTo>
                <a:lnTo>
                  <a:pt x="449" y="3071"/>
                </a:lnTo>
                <a:lnTo>
                  <a:pt x="408" y="3051"/>
                </a:lnTo>
                <a:lnTo>
                  <a:pt x="368" y="3027"/>
                </a:lnTo>
                <a:lnTo>
                  <a:pt x="332" y="2999"/>
                </a:lnTo>
                <a:lnTo>
                  <a:pt x="298" y="2969"/>
                </a:lnTo>
                <a:lnTo>
                  <a:pt x="267" y="2935"/>
                </a:lnTo>
                <a:lnTo>
                  <a:pt x="240" y="2898"/>
                </a:lnTo>
                <a:lnTo>
                  <a:pt x="216" y="2859"/>
                </a:lnTo>
                <a:lnTo>
                  <a:pt x="196" y="2817"/>
                </a:lnTo>
                <a:lnTo>
                  <a:pt x="180" y="2774"/>
                </a:lnTo>
                <a:lnTo>
                  <a:pt x="168" y="2728"/>
                </a:lnTo>
                <a:lnTo>
                  <a:pt x="161" y="2681"/>
                </a:lnTo>
                <a:lnTo>
                  <a:pt x="159" y="2632"/>
                </a:lnTo>
                <a:lnTo>
                  <a:pt x="159" y="1171"/>
                </a:lnTo>
                <a:lnTo>
                  <a:pt x="161" y="1132"/>
                </a:lnTo>
                <a:lnTo>
                  <a:pt x="167" y="1095"/>
                </a:lnTo>
                <a:lnTo>
                  <a:pt x="176" y="1059"/>
                </a:lnTo>
                <a:lnTo>
                  <a:pt x="188" y="1024"/>
                </a:lnTo>
                <a:lnTo>
                  <a:pt x="204" y="991"/>
                </a:lnTo>
                <a:lnTo>
                  <a:pt x="223" y="960"/>
                </a:lnTo>
                <a:lnTo>
                  <a:pt x="245" y="931"/>
                </a:lnTo>
                <a:lnTo>
                  <a:pt x="269" y="904"/>
                </a:lnTo>
                <a:lnTo>
                  <a:pt x="296" y="880"/>
                </a:lnTo>
                <a:lnTo>
                  <a:pt x="325" y="858"/>
                </a:lnTo>
                <a:lnTo>
                  <a:pt x="356" y="839"/>
                </a:lnTo>
                <a:lnTo>
                  <a:pt x="389" y="823"/>
                </a:lnTo>
                <a:lnTo>
                  <a:pt x="424" y="811"/>
                </a:lnTo>
                <a:lnTo>
                  <a:pt x="460" y="801"/>
                </a:lnTo>
                <a:lnTo>
                  <a:pt x="497" y="796"/>
                </a:lnTo>
                <a:lnTo>
                  <a:pt x="536" y="794"/>
                </a:lnTo>
                <a:lnTo>
                  <a:pt x="574" y="796"/>
                </a:lnTo>
                <a:lnTo>
                  <a:pt x="611" y="801"/>
                </a:lnTo>
                <a:lnTo>
                  <a:pt x="647" y="811"/>
                </a:lnTo>
                <a:lnTo>
                  <a:pt x="682" y="823"/>
                </a:lnTo>
                <a:lnTo>
                  <a:pt x="715" y="839"/>
                </a:lnTo>
                <a:lnTo>
                  <a:pt x="746" y="858"/>
                </a:lnTo>
                <a:lnTo>
                  <a:pt x="775" y="880"/>
                </a:lnTo>
                <a:lnTo>
                  <a:pt x="801" y="904"/>
                </a:lnTo>
                <a:lnTo>
                  <a:pt x="826" y="931"/>
                </a:lnTo>
                <a:lnTo>
                  <a:pt x="847" y="960"/>
                </a:lnTo>
                <a:lnTo>
                  <a:pt x="866" y="991"/>
                </a:lnTo>
                <a:lnTo>
                  <a:pt x="882" y="1024"/>
                </a:lnTo>
                <a:lnTo>
                  <a:pt x="894" y="1059"/>
                </a:lnTo>
                <a:lnTo>
                  <a:pt x="904" y="1095"/>
                </a:lnTo>
                <a:lnTo>
                  <a:pt x="909" y="1132"/>
                </a:lnTo>
                <a:lnTo>
                  <a:pt x="911" y="1171"/>
                </a:lnTo>
                <a:lnTo>
                  <a:pt x="911" y="2327"/>
                </a:lnTo>
                <a:lnTo>
                  <a:pt x="911" y="2331"/>
                </a:lnTo>
                <a:lnTo>
                  <a:pt x="910" y="2335"/>
                </a:lnTo>
                <a:lnTo>
                  <a:pt x="909" y="2339"/>
                </a:lnTo>
                <a:lnTo>
                  <a:pt x="908" y="2343"/>
                </a:lnTo>
                <a:lnTo>
                  <a:pt x="907" y="2346"/>
                </a:lnTo>
                <a:lnTo>
                  <a:pt x="905" y="2350"/>
                </a:lnTo>
                <a:lnTo>
                  <a:pt x="902" y="2353"/>
                </a:lnTo>
                <a:lnTo>
                  <a:pt x="900" y="2355"/>
                </a:lnTo>
                <a:lnTo>
                  <a:pt x="897" y="2358"/>
                </a:lnTo>
                <a:lnTo>
                  <a:pt x="894" y="2360"/>
                </a:lnTo>
                <a:lnTo>
                  <a:pt x="891" y="2362"/>
                </a:lnTo>
                <a:lnTo>
                  <a:pt x="888" y="2364"/>
                </a:lnTo>
                <a:lnTo>
                  <a:pt x="884" y="2365"/>
                </a:lnTo>
                <a:lnTo>
                  <a:pt x="880" y="2366"/>
                </a:lnTo>
                <a:lnTo>
                  <a:pt x="876" y="2367"/>
                </a:lnTo>
                <a:lnTo>
                  <a:pt x="872" y="2367"/>
                </a:lnTo>
                <a:lnTo>
                  <a:pt x="868" y="2367"/>
                </a:lnTo>
                <a:lnTo>
                  <a:pt x="864" y="2366"/>
                </a:lnTo>
                <a:lnTo>
                  <a:pt x="860" y="2365"/>
                </a:lnTo>
                <a:lnTo>
                  <a:pt x="857" y="2364"/>
                </a:lnTo>
                <a:lnTo>
                  <a:pt x="853" y="2362"/>
                </a:lnTo>
                <a:lnTo>
                  <a:pt x="850" y="2360"/>
                </a:lnTo>
                <a:lnTo>
                  <a:pt x="847" y="2358"/>
                </a:lnTo>
                <a:lnTo>
                  <a:pt x="844" y="2355"/>
                </a:lnTo>
                <a:lnTo>
                  <a:pt x="841" y="2353"/>
                </a:lnTo>
                <a:lnTo>
                  <a:pt x="839" y="2350"/>
                </a:lnTo>
                <a:lnTo>
                  <a:pt x="837" y="2346"/>
                </a:lnTo>
                <a:lnTo>
                  <a:pt x="835" y="2343"/>
                </a:lnTo>
                <a:lnTo>
                  <a:pt x="834" y="2339"/>
                </a:lnTo>
                <a:lnTo>
                  <a:pt x="833" y="2335"/>
                </a:lnTo>
                <a:lnTo>
                  <a:pt x="832" y="2331"/>
                </a:lnTo>
                <a:lnTo>
                  <a:pt x="832" y="2327"/>
                </a:lnTo>
                <a:lnTo>
                  <a:pt x="832" y="1171"/>
                </a:lnTo>
                <a:lnTo>
                  <a:pt x="831" y="1140"/>
                </a:lnTo>
                <a:lnTo>
                  <a:pt x="826" y="1111"/>
                </a:lnTo>
                <a:lnTo>
                  <a:pt x="819" y="1082"/>
                </a:lnTo>
                <a:lnTo>
                  <a:pt x="809" y="1055"/>
                </a:lnTo>
                <a:lnTo>
                  <a:pt x="797" y="1029"/>
                </a:lnTo>
                <a:lnTo>
                  <a:pt x="782" y="1004"/>
                </a:lnTo>
                <a:lnTo>
                  <a:pt x="765" y="981"/>
                </a:lnTo>
                <a:lnTo>
                  <a:pt x="746" y="960"/>
                </a:lnTo>
                <a:lnTo>
                  <a:pt x="724" y="941"/>
                </a:lnTo>
                <a:lnTo>
                  <a:pt x="702" y="924"/>
                </a:lnTo>
                <a:lnTo>
                  <a:pt x="677" y="909"/>
                </a:lnTo>
                <a:lnTo>
                  <a:pt x="651" y="896"/>
                </a:lnTo>
                <a:lnTo>
                  <a:pt x="624" y="886"/>
                </a:lnTo>
                <a:lnTo>
                  <a:pt x="595" y="879"/>
                </a:lnTo>
                <a:lnTo>
                  <a:pt x="566" y="874"/>
                </a:lnTo>
                <a:lnTo>
                  <a:pt x="536" y="873"/>
                </a:lnTo>
                <a:lnTo>
                  <a:pt x="505" y="874"/>
                </a:lnTo>
                <a:lnTo>
                  <a:pt x="476" y="879"/>
                </a:lnTo>
                <a:lnTo>
                  <a:pt x="447" y="886"/>
                </a:lnTo>
                <a:lnTo>
                  <a:pt x="420" y="896"/>
                </a:lnTo>
                <a:lnTo>
                  <a:pt x="394" y="909"/>
                </a:lnTo>
                <a:lnTo>
                  <a:pt x="369" y="924"/>
                </a:lnTo>
                <a:lnTo>
                  <a:pt x="346" y="941"/>
                </a:lnTo>
                <a:lnTo>
                  <a:pt x="325" y="960"/>
                </a:lnTo>
                <a:lnTo>
                  <a:pt x="306" y="981"/>
                </a:lnTo>
                <a:lnTo>
                  <a:pt x="289" y="1004"/>
                </a:lnTo>
                <a:lnTo>
                  <a:pt x="274" y="1029"/>
                </a:lnTo>
                <a:lnTo>
                  <a:pt x="261" y="1055"/>
                </a:lnTo>
                <a:lnTo>
                  <a:pt x="251" y="1082"/>
                </a:lnTo>
                <a:lnTo>
                  <a:pt x="244" y="1111"/>
                </a:lnTo>
                <a:lnTo>
                  <a:pt x="239" y="1140"/>
                </a:lnTo>
                <a:lnTo>
                  <a:pt x="238" y="1171"/>
                </a:lnTo>
                <a:lnTo>
                  <a:pt x="238" y="2632"/>
                </a:lnTo>
                <a:lnTo>
                  <a:pt x="240" y="2673"/>
                </a:lnTo>
                <a:lnTo>
                  <a:pt x="246" y="2712"/>
                </a:lnTo>
                <a:lnTo>
                  <a:pt x="256" y="2750"/>
                </a:lnTo>
                <a:lnTo>
                  <a:pt x="269" y="2786"/>
                </a:lnTo>
                <a:lnTo>
                  <a:pt x="286" y="2821"/>
                </a:lnTo>
                <a:lnTo>
                  <a:pt x="306" y="2854"/>
                </a:lnTo>
                <a:lnTo>
                  <a:pt x="328" y="2884"/>
                </a:lnTo>
                <a:lnTo>
                  <a:pt x="354" y="2912"/>
                </a:lnTo>
                <a:lnTo>
                  <a:pt x="382" y="2938"/>
                </a:lnTo>
                <a:lnTo>
                  <a:pt x="413" y="2960"/>
                </a:lnTo>
                <a:lnTo>
                  <a:pt x="445" y="2980"/>
                </a:lnTo>
                <a:lnTo>
                  <a:pt x="480" y="2997"/>
                </a:lnTo>
                <a:lnTo>
                  <a:pt x="517" y="3010"/>
                </a:lnTo>
                <a:lnTo>
                  <a:pt x="555" y="3020"/>
                </a:lnTo>
                <a:lnTo>
                  <a:pt x="594" y="3026"/>
                </a:lnTo>
                <a:lnTo>
                  <a:pt x="634" y="3028"/>
                </a:lnTo>
                <a:lnTo>
                  <a:pt x="675" y="3026"/>
                </a:lnTo>
                <a:lnTo>
                  <a:pt x="714" y="3020"/>
                </a:lnTo>
                <a:lnTo>
                  <a:pt x="752" y="3010"/>
                </a:lnTo>
                <a:lnTo>
                  <a:pt x="789" y="2997"/>
                </a:lnTo>
                <a:lnTo>
                  <a:pt x="823" y="2980"/>
                </a:lnTo>
                <a:lnTo>
                  <a:pt x="856" y="2960"/>
                </a:lnTo>
                <a:lnTo>
                  <a:pt x="886" y="2938"/>
                </a:lnTo>
                <a:lnTo>
                  <a:pt x="914" y="2912"/>
                </a:lnTo>
                <a:lnTo>
                  <a:pt x="940" y="2884"/>
                </a:lnTo>
                <a:lnTo>
                  <a:pt x="963" y="2854"/>
                </a:lnTo>
                <a:lnTo>
                  <a:pt x="982" y="2821"/>
                </a:lnTo>
                <a:lnTo>
                  <a:pt x="999" y="2786"/>
                </a:lnTo>
                <a:lnTo>
                  <a:pt x="1012" y="2750"/>
                </a:lnTo>
                <a:lnTo>
                  <a:pt x="1022" y="2712"/>
                </a:lnTo>
                <a:lnTo>
                  <a:pt x="1028" y="2673"/>
                </a:lnTo>
                <a:lnTo>
                  <a:pt x="1030" y="2632"/>
                </a:lnTo>
                <a:lnTo>
                  <a:pt x="1030" y="556"/>
                </a:lnTo>
                <a:lnTo>
                  <a:pt x="1028" y="507"/>
                </a:lnTo>
                <a:lnTo>
                  <a:pt x="1020" y="460"/>
                </a:lnTo>
                <a:lnTo>
                  <a:pt x="1009" y="414"/>
                </a:lnTo>
                <a:lnTo>
                  <a:pt x="993" y="371"/>
                </a:lnTo>
                <a:lnTo>
                  <a:pt x="973" y="329"/>
                </a:lnTo>
                <a:lnTo>
                  <a:pt x="949" y="290"/>
                </a:lnTo>
                <a:lnTo>
                  <a:pt x="922" y="253"/>
                </a:lnTo>
                <a:lnTo>
                  <a:pt x="891" y="219"/>
                </a:lnTo>
                <a:lnTo>
                  <a:pt x="857" y="189"/>
                </a:lnTo>
                <a:lnTo>
                  <a:pt x="821" y="161"/>
                </a:lnTo>
                <a:lnTo>
                  <a:pt x="782" y="137"/>
                </a:lnTo>
                <a:lnTo>
                  <a:pt x="740" y="117"/>
                </a:lnTo>
                <a:lnTo>
                  <a:pt x="697" y="101"/>
                </a:lnTo>
                <a:lnTo>
                  <a:pt x="651" y="90"/>
                </a:lnTo>
                <a:lnTo>
                  <a:pt x="604" y="82"/>
                </a:lnTo>
                <a:lnTo>
                  <a:pt x="556" y="80"/>
                </a:lnTo>
                <a:lnTo>
                  <a:pt x="507" y="82"/>
                </a:lnTo>
                <a:lnTo>
                  <a:pt x="460" y="90"/>
                </a:lnTo>
                <a:lnTo>
                  <a:pt x="414" y="101"/>
                </a:lnTo>
                <a:lnTo>
                  <a:pt x="371" y="117"/>
                </a:lnTo>
                <a:lnTo>
                  <a:pt x="329" y="137"/>
                </a:lnTo>
                <a:lnTo>
                  <a:pt x="290" y="161"/>
                </a:lnTo>
                <a:lnTo>
                  <a:pt x="253" y="189"/>
                </a:lnTo>
                <a:lnTo>
                  <a:pt x="219" y="219"/>
                </a:lnTo>
                <a:lnTo>
                  <a:pt x="189" y="253"/>
                </a:lnTo>
                <a:lnTo>
                  <a:pt x="161" y="290"/>
                </a:lnTo>
                <a:lnTo>
                  <a:pt x="137" y="329"/>
                </a:lnTo>
                <a:lnTo>
                  <a:pt x="117" y="371"/>
                </a:lnTo>
                <a:lnTo>
                  <a:pt x="101" y="414"/>
                </a:lnTo>
                <a:lnTo>
                  <a:pt x="90" y="460"/>
                </a:lnTo>
                <a:lnTo>
                  <a:pt x="82" y="507"/>
                </a:lnTo>
                <a:lnTo>
                  <a:pt x="80" y="556"/>
                </a:lnTo>
                <a:lnTo>
                  <a:pt x="80" y="1495"/>
                </a:lnTo>
                <a:lnTo>
                  <a:pt x="80" y="1499"/>
                </a:lnTo>
                <a:lnTo>
                  <a:pt x="79" y="1503"/>
                </a:lnTo>
                <a:lnTo>
                  <a:pt x="78" y="1506"/>
                </a:lnTo>
                <a:lnTo>
                  <a:pt x="77" y="1510"/>
                </a:lnTo>
                <a:lnTo>
                  <a:pt x="75" y="1514"/>
                </a:lnTo>
                <a:lnTo>
                  <a:pt x="73" y="1517"/>
                </a:lnTo>
                <a:lnTo>
                  <a:pt x="71" y="1520"/>
                </a:lnTo>
                <a:lnTo>
                  <a:pt x="68" y="1523"/>
                </a:lnTo>
                <a:lnTo>
                  <a:pt x="65" y="1525"/>
                </a:lnTo>
                <a:lnTo>
                  <a:pt x="62" y="1528"/>
                </a:lnTo>
                <a:lnTo>
                  <a:pt x="59" y="1530"/>
                </a:lnTo>
                <a:lnTo>
                  <a:pt x="55" y="1531"/>
                </a:lnTo>
                <a:lnTo>
                  <a:pt x="52" y="1533"/>
                </a:lnTo>
                <a:lnTo>
                  <a:pt x="48" y="1534"/>
                </a:lnTo>
                <a:lnTo>
                  <a:pt x="44" y="1534"/>
                </a:lnTo>
                <a:lnTo>
                  <a:pt x="40" y="1535"/>
                </a:lnTo>
                <a:lnTo>
                  <a:pt x="36" y="1534"/>
                </a:lnTo>
                <a:lnTo>
                  <a:pt x="32" y="1534"/>
                </a:lnTo>
                <a:lnTo>
                  <a:pt x="28" y="1533"/>
                </a:lnTo>
                <a:lnTo>
                  <a:pt x="24" y="1531"/>
                </a:lnTo>
                <a:lnTo>
                  <a:pt x="21" y="1530"/>
                </a:lnTo>
                <a:lnTo>
                  <a:pt x="18" y="1528"/>
                </a:lnTo>
                <a:lnTo>
                  <a:pt x="15" y="1525"/>
                </a:lnTo>
                <a:lnTo>
                  <a:pt x="12" y="1523"/>
                </a:lnTo>
                <a:lnTo>
                  <a:pt x="9" y="1520"/>
                </a:lnTo>
                <a:lnTo>
                  <a:pt x="7" y="1517"/>
                </a:lnTo>
                <a:lnTo>
                  <a:pt x="5" y="1514"/>
                </a:lnTo>
                <a:lnTo>
                  <a:pt x="3" y="1510"/>
                </a:lnTo>
                <a:lnTo>
                  <a:pt x="2" y="1506"/>
                </a:lnTo>
                <a:lnTo>
                  <a:pt x="1" y="1503"/>
                </a:lnTo>
                <a:lnTo>
                  <a:pt x="0" y="1499"/>
                </a:lnTo>
                <a:lnTo>
                  <a:pt x="0" y="1495"/>
                </a:lnTo>
                <a:lnTo>
                  <a:pt x="0" y="556"/>
                </a:lnTo>
                <a:close/>
              </a:path>
            </a:pathLst>
          </a:custGeom>
          <a:solidFill>
            <a:srgbClr val="FFD15E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_5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66250" y="959700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259128">
            <a:off x="8892146" y="218857"/>
            <a:ext cx="339751" cy="951303"/>
          </a:xfrm>
          <a:custGeom>
            <a:rect b="b" l="l" r="r" t="t"/>
            <a:pathLst>
              <a:path extrusionOk="0" h="3108" w="1110">
                <a:moveTo>
                  <a:pt x="0" y="556"/>
                </a:moveTo>
                <a:lnTo>
                  <a:pt x="3" y="499"/>
                </a:lnTo>
                <a:lnTo>
                  <a:pt x="11" y="444"/>
                </a:lnTo>
                <a:lnTo>
                  <a:pt x="25" y="391"/>
                </a:lnTo>
                <a:lnTo>
                  <a:pt x="44" y="339"/>
                </a:lnTo>
                <a:lnTo>
                  <a:pt x="67" y="291"/>
                </a:lnTo>
                <a:lnTo>
                  <a:pt x="95" y="245"/>
                </a:lnTo>
                <a:lnTo>
                  <a:pt x="127" y="202"/>
                </a:lnTo>
                <a:lnTo>
                  <a:pt x="163" y="163"/>
                </a:lnTo>
                <a:lnTo>
                  <a:pt x="202" y="127"/>
                </a:lnTo>
                <a:lnTo>
                  <a:pt x="245" y="95"/>
                </a:lnTo>
                <a:lnTo>
                  <a:pt x="291" y="67"/>
                </a:lnTo>
                <a:lnTo>
                  <a:pt x="339" y="44"/>
                </a:lnTo>
                <a:lnTo>
                  <a:pt x="390" y="25"/>
                </a:lnTo>
                <a:lnTo>
                  <a:pt x="444" y="11"/>
                </a:lnTo>
                <a:lnTo>
                  <a:pt x="499" y="3"/>
                </a:lnTo>
                <a:lnTo>
                  <a:pt x="556" y="0"/>
                </a:lnTo>
                <a:lnTo>
                  <a:pt x="612" y="3"/>
                </a:lnTo>
                <a:lnTo>
                  <a:pt x="667" y="11"/>
                </a:lnTo>
                <a:lnTo>
                  <a:pt x="720" y="25"/>
                </a:lnTo>
                <a:lnTo>
                  <a:pt x="771" y="44"/>
                </a:lnTo>
                <a:lnTo>
                  <a:pt x="820" y="67"/>
                </a:lnTo>
                <a:lnTo>
                  <a:pt x="865" y="95"/>
                </a:lnTo>
                <a:lnTo>
                  <a:pt x="908" y="127"/>
                </a:lnTo>
                <a:lnTo>
                  <a:pt x="947" y="163"/>
                </a:lnTo>
                <a:lnTo>
                  <a:pt x="983" y="202"/>
                </a:lnTo>
                <a:lnTo>
                  <a:pt x="1015" y="245"/>
                </a:lnTo>
                <a:lnTo>
                  <a:pt x="1043" y="291"/>
                </a:lnTo>
                <a:lnTo>
                  <a:pt x="1066" y="339"/>
                </a:lnTo>
                <a:lnTo>
                  <a:pt x="1085" y="391"/>
                </a:lnTo>
                <a:lnTo>
                  <a:pt x="1099" y="444"/>
                </a:lnTo>
                <a:lnTo>
                  <a:pt x="1107" y="499"/>
                </a:lnTo>
                <a:lnTo>
                  <a:pt x="1110" y="556"/>
                </a:lnTo>
                <a:lnTo>
                  <a:pt x="1110" y="2632"/>
                </a:lnTo>
                <a:lnTo>
                  <a:pt x="1108" y="2681"/>
                </a:lnTo>
                <a:lnTo>
                  <a:pt x="1100" y="2728"/>
                </a:lnTo>
                <a:lnTo>
                  <a:pt x="1089" y="2774"/>
                </a:lnTo>
                <a:lnTo>
                  <a:pt x="1073" y="2817"/>
                </a:lnTo>
                <a:lnTo>
                  <a:pt x="1053" y="2859"/>
                </a:lnTo>
                <a:lnTo>
                  <a:pt x="1029" y="2898"/>
                </a:lnTo>
                <a:lnTo>
                  <a:pt x="1001" y="2935"/>
                </a:lnTo>
                <a:lnTo>
                  <a:pt x="971" y="2969"/>
                </a:lnTo>
                <a:lnTo>
                  <a:pt x="937" y="2999"/>
                </a:lnTo>
                <a:lnTo>
                  <a:pt x="900" y="3027"/>
                </a:lnTo>
                <a:lnTo>
                  <a:pt x="861" y="3051"/>
                </a:lnTo>
                <a:lnTo>
                  <a:pt x="820" y="3071"/>
                </a:lnTo>
                <a:lnTo>
                  <a:pt x="776" y="3087"/>
                </a:lnTo>
                <a:lnTo>
                  <a:pt x="730" y="3098"/>
                </a:lnTo>
                <a:lnTo>
                  <a:pt x="683" y="3106"/>
                </a:lnTo>
                <a:lnTo>
                  <a:pt x="634" y="3108"/>
                </a:lnTo>
                <a:lnTo>
                  <a:pt x="586" y="3106"/>
                </a:lnTo>
                <a:lnTo>
                  <a:pt x="539" y="3098"/>
                </a:lnTo>
                <a:lnTo>
                  <a:pt x="493" y="3087"/>
                </a:lnTo>
                <a:lnTo>
                  <a:pt x="449" y="3071"/>
                </a:lnTo>
                <a:lnTo>
                  <a:pt x="408" y="3051"/>
                </a:lnTo>
                <a:lnTo>
                  <a:pt x="368" y="3027"/>
                </a:lnTo>
                <a:lnTo>
                  <a:pt x="332" y="2999"/>
                </a:lnTo>
                <a:lnTo>
                  <a:pt x="298" y="2969"/>
                </a:lnTo>
                <a:lnTo>
                  <a:pt x="267" y="2935"/>
                </a:lnTo>
                <a:lnTo>
                  <a:pt x="240" y="2898"/>
                </a:lnTo>
                <a:lnTo>
                  <a:pt x="216" y="2859"/>
                </a:lnTo>
                <a:lnTo>
                  <a:pt x="196" y="2817"/>
                </a:lnTo>
                <a:lnTo>
                  <a:pt x="180" y="2774"/>
                </a:lnTo>
                <a:lnTo>
                  <a:pt x="168" y="2728"/>
                </a:lnTo>
                <a:lnTo>
                  <a:pt x="161" y="2681"/>
                </a:lnTo>
                <a:lnTo>
                  <a:pt x="159" y="2632"/>
                </a:lnTo>
                <a:lnTo>
                  <a:pt x="159" y="1171"/>
                </a:lnTo>
                <a:lnTo>
                  <a:pt x="161" y="1132"/>
                </a:lnTo>
                <a:lnTo>
                  <a:pt x="167" y="1095"/>
                </a:lnTo>
                <a:lnTo>
                  <a:pt x="176" y="1059"/>
                </a:lnTo>
                <a:lnTo>
                  <a:pt x="188" y="1024"/>
                </a:lnTo>
                <a:lnTo>
                  <a:pt x="204" y="991"/>
                </a:lnTo>
                <a:lnTo>
                  <a:pt x="223" y="960"/>
                </a:lnTo>
                <a:lnTo>
                  <a:pt x="245" y="931"/>
                </a:lnTo>
                <a:lnTo>
                  <a:pt x="269" y="904"/>
                </a:lnTo>
                <a:lnTo>
                  <a:pt x="296" y="880"/>
                </a:lnTo>
                <a:lnTo>
                  <a:pt x="325" y="858"/>
                </a:lnTo>
                <a:lnTo>
                  <a:pt x="356" y="839"/>
                </a:lnTo>
                <a:lnTo>
                  <a:pt x="389" y="823"/>
                </a:lnTo>
                <a:lnTo>
                  <a:pt x="424" y="811"/>
                </a:lnTo>
                <a:lnTo>
                  <a:pt x="460" y="801"/>
                </a:lnTo>
                <a:lnTo>
                  <a:pt x="497" y="796"/>
                </a:lnTo>
                <a:lnTo>
                  <a:pt x="536" y="794"/>
                </a:lnTo>
                <a:lnTo>
                  <a:pt x="574" y="796"/>
                </a:lnTo>
                <a:lnTo>
                  <a:pt x="611" y="801"/>
                </a:lnTo>
                <a:lnTo>
                  <a:pt x="647" y="811"/>
                </a:lnTo>
                <a:lnTo>
                  <a:pt x="682" y="823"/>
                </a:lnTo>
                <a:lnTo>
                  <a:pt x="715" y="839"/>
                </a:lnTo>
                <a:lnTo>
                  <a:pt x="746" y="858"/>
                </a:lnTo>
                <a:lnTo>
                  <a:pt x="775" y="880"/>
                </a:lnTo>
                <a:lnTo>
                  <a:pt x="801" y="904"/>
                </a:lnTo>
                <a:lnTo>
                  <a:pt x="826" y="931"/>
                </a:lnTo>
                <a:lnTo>
                  <a:pt x="847" y="960"/>
                </a:lnTo>
                <a:lnTo>
                  <a:pt x="866" y="991"/>
                </a:lnTo>
                <a:lnTo>
                  <a:pt x="882" y="1024"/>
                </a:lnTo>
                <a:lnTo>
                  <a:pt x="894" y="1059"/>
                </a:lnTo>
                <a:lnTo>
                  <a:pt x="904" y="1095"/>
                </a:lnTo>
                <a:lnTo>
                  <a:pt x="909" y="1132"/>
                </a:lnTo>
                <a:lnTo>
                  <a:pt x="911" y="1171"/>
                </a:lnTo>
                <a:lnTo>
                  <a:pt x="911" y="2327"/>
                </a:lnTo>
                <a:lnTo>
                  <a:pt x="911" y="2331"/>
                </a:lnTo>
                <a:lnTo>
                  <a:pt x="910" y="2335"/>
                </a:lnTo>
                <a:lnTo>
                  <a:pt x="909" y="2339"/>
                </a:lnTo>
                <a:lnTo>
                  <a:pt x="908" y="2343"/>
                </a:lnTo>
                <a:lnTo>
                  <a:pt x="907" y="2346"/>
                </a:lnTo>
                <a:lnTo>
                  <a:pt x="905" y="2350"/>
                </a:lnTo>
                <a:lnTo>
                  <a:pt x="902" y="2353"/>
                </a:lnTo>
                <a:lnTo>
                  <a:pt x="900" y="2355"/>
                </a:lnTo>
                <a:lnTo>
                  <a:pt x="897" y="2358"/>
                </a:lnTo>
                <a:lnTo>
                  <a:pt x="894" y="2360"/>
                </a:lnTo>
                <a:lnTo>
                  <a:pt x="891" y="2362"/>
                </a:lnTo>
                <a:lnTo>
                  <a:pt x="888" y="2364"/>
                </a:lnTo>
                <a:lnTo>
                  <a:pt x="884" y="2365"/>
                </a:lnTo>
                <a:lnTo>
                  <a:pt x="880" y="2366"/>
                </a:lnTo>
                <a:lnTo>
                  <a:pt x="876" y="2367"/>
                </a:lnTo>
                <a:lnTo>
                  <a:pt x="872" y="2367"/>
                </a:lnTo>
                <a:lnTo>
                  <a:pt x="868" y="2367"/>
                </a:lnTo>
                <a:lnTo>
                  <a:pt x="864" y="2366"/>
                </a:lnTo>
                <a:lnTo>
                  <a:pt x="860" y="2365"/>
                </a:lnTo>
                <a:lnTo>
                  <a:pt x="857" y="2364"/>
                </a:lnTo>
                <a:lnTo>
                  <a:pt x="853" y="2362"/>
                </a:lnTo>
                <a:lnTo>
                  <a:pt x="850" y="2360"/>
                </a:lnTo>
                <a:lnTo>
                  <a:pt x="847" y="2358"/>
                </a:lnTo>
                <a:lnTo>
                  <a:pt x="844" y="2355"/>
                </a:lnTo>
                <a:lnTo>
                  <a:pt x="841" y="2353"/>
                </a:lnTo>
                <a:lnTo>
                  <a:pt x="839" y="2350"/>
                </a:lnTo>
                <a:lnTo>
                  <a:pt x="837" y="2346"/>
                </a:lnTo>
                <a:lnTo>
                  <a:pt x="835" y="2343"/>
                </a:lnTo>
                <a:lnTo>
                  <a:pt x="834" y="2339"/>
                </a:lnTo>
                <a:lnTo>
                  <a:pt x="833" y="2335"/>
                </a:lnTo>
                <a:lnTo>
                  <a:pt x="832" y="2331"/>
                </a:lnTo>
                <a:lnTo>
                  <a:pt x="832" y="2327"/>
                </a:lnTo>
                <a:lnTo>
                  <a:pt x="832" y="1171"/>
                </a:lnTo>
                <a:lnTo>
                  <a:pt x="831" y="1140"/>
                </a:lnTo>
                <a:lnTo>
                  <a:pt x="826" y="1111"/>
                </a:lnTo>
                <a:lnTo>
                  <a:pt x="819" y="1082"/>
                </a:lnTo>
                <a:lnTo>
                  <a:pt x="809" y="1055"/>
                </a:lnTo>
                <a:lnTo>
                  <a:pt x="797" y="1029"/>
                </a:lnTo>
                <a:lnTo>
                  <a:pt x="782" y="1004"/>
                </a:lnTo>
                <a:lnTo>
                  <a:pt x="765" y="981"/>
                </a:lnTo>
                <a:lnTo>
                  <a:pt x="746" y="960"/>
                </a:lnTo>
                <a:lnTo>
                  <a:pt x="724" y="941"/>
                </a:lnTo>
                <a:lnTo>
                  <a:pt x="702" y="924"/>
                </a:lnTo>
                <a:lnTo>
                  <a:pt x="677" y="909"/>
                </a:lnTo>
                <a:lnTo>
                  <a:pt x="651" y="896"/>
                </a:lnTo>
                <a:lnTo>
                  <a:pt x="624" y="886"/>
                </a:lnTo>
                <a:lnTo>
                  <a:pt x="595" y="879"/>
                </a:lnTo>
                <a:lnTo>
                  <a:pt x="566" y="874"/>
                </a:lnTo>
                <a:lnTo>
                  <a:pt x="536" y="873"/>
                </a:lnTo>
                <a:lnTo>
                  <a:pt x="505" y="874"/>
                </a:lnTo>
                <a:lnTo>
                  <a:pt x="476" y="879"/>
                </a:lnTo>
                <a:lnTo>
                  <a:pt x="447" y="886"/>
                </a:lnTo>
                <a:lnTo>
                  <a:pt x="420" y="896"/>
                </a:lnTo>
                <a:lnTo>
                  <a:pt x="394" y="909"/>
                </a:lnTo>
                <a:lnTo>
                  <a:pt x="369" y="924"/>
                </a:lnTo>
                <a:lnTo>
                  <a:pt x="346" y="941"/>
                </a:lnTo>
                <a:lnTo>
                  <a:pt x="325" y="960"/>
                </a:lnTo>
                <a:lnTo>
                  <a:pt x="306" y="981"/>
                </a:lnTo>
                <a:lnTo>
                  <a:pt x="289" y="1004"/>
                </a:lnTo>
                <a:lnTo>
                  <a:pt x="274" y="1029"/>
                </a:lnTo>
                <a:lnTo>
                  <a:pt x="261" y="1055"/>
                </a:lnTo>
                <a:lnTo>
                  <a:pt x="251" y="1082"/>
                </a:lnTo>
                <a:lnTo>
                  <a:pt x="244" y="1111"/>
                </a:lnTo>
                <a:lnTo>
                  <a:pt x="239" y="1140"/>
                </a:lnTo>
                <a:lnTo>
                  <a:pt x="238" y="1171"/>
                </a:lnTo>
                <a:lnTo>
                  <a:pt x="238" y="2632"/>
                </a:lnTo>
                <a:lnTo>
                  <a:pt x="240" y="2673"/>
                </a:lnTo>
                <a:lnTo>
                  <a:pt x="246" y="2712"/>
                </a:lnTo>
                <a:lnTo>
                  <a:pt x="256" y="2750"/>
                </a:lnTo>
                <a:lnTo>
                  <a:pt x="269" y="2786"/>
                </a:lnTo>
                <a:lnTo>
                  <a:pt x="286" y="2821"/>
                </a:lnTo>
                <a:lnTo>
                  <a:pt x="306" y="2854"/>
                </a:lnTo>
                <a:lnTo>
                  <a:pt x="328" y="2884"/>
                </a:lnTo>
                <a:lnTo>
                  <a:pt x="354" y="2912"/>
                </a:lnTo>
                <a:lnTo>
                  <a:pt x="382" y="2938"/>
                </a:lnTo>
                <a:lnTo>
                  <a:pt x="413" y="2960"/>
                </a:lnTo>
                <a:lnTo>
                  <a:pt x="445" y="2980"/>
                </a:lnTo>
                <a:lnTo>
                  <a:pt x="480" y="2997"/>
                </a:lnTo>
                <a:lnTo>
                  <a:pt x="517" y="3010"/>
                </a:lnTo>
                <a:lnTo>
                  <a:pt x="555" y="3020"/>
                </a:lnTo>
                <a:lnTo>
                  <a:pt x="594" y="3026"/>
                </a:lnTo>
                <a:lnTo>
                  <a:pt x="634" y="3028"/>
                </a:lnTo>
                <a:lnTo>
                  <a:pt x="675" y="3026"/>
                </a:lnTo>
                <a:lnTo>
                  <a:pt x="714" y="3020"/>
                </a:lnTo>
                <a:lnTo>
                  <a:pt x="752" y="3010"/>
                </a:lnTo>
                <a:lnTo>
                  <a:pt x="789" y="2997"/>
                </a:lnTo>
                <a:lnTo>
                  <a:pt x="823" y="2980"/>
                </a:lnTo>
                <a:lnTo>
                  <a:pt x="856" y="2960"/>
                </a:lnTo>
                <a:lnTo>
                  <a:pt x="886" y="2938"/>
                </a:lnTo>
                <a:lnTo>
                  <a:pt x="914" y="2912"/>
                </a:lnTo>
                <a:lnTo>
                  <a:pt x="940" y="2884"/>
                </a:lnTo>
                <a:lnTo>
                  <a:pt x="963" y="2854"/>
                </a:lnTo>
                <a:lnTo>
                  <a:pt x="982" y="2821"/>
                </a:lnTo>
                <a:lnTo>
                  <a:pt x="999" y="2786"/>
                </a:lnTo>
                <a:lnTo>
                  <a:pt x="1012" y="2750"/>
                </a:lnTo>
                <a:lnTo>
                  <a:pt x="1022" y="2712"/>
                </a:lnTo>
                <a:lnTo>
                  <a:pt x="1028" y="2673"/>
                </a:lnTo>
                <a:lnTo>
                  <a:pt x="1030" y="2632"/>
                </a:lnTo>
                <a:lnTo>
                  <a:pt x="1030" y="556"/>
                </a:lnTo>
                <a:lnTo>
                  <a:pt x="1028" y="507"/>
                </a:lnTo>
                <a:lnTo>
                  <a:pt x="1020" y="460"/>
                </a:lnTo>
                <a:lnTo>
                  <a:pt x="1009" y="414"/>
                </a:lnTo>
                <a:lnTo>
                  <a:pt x="993" y="371"/>
                </a:lnTo>
                <a:lnTo>
                  <a:pt x="973" y="329"/>
                </a:lnTo>
                <a:lnTo>
                  <a:pt x="949" y="290"/>
                </a:lnTo>
                <a:lnTo>
                  <a:pt x="922" y="253"/>
                </a:lnTo>
                <a:lnTo>
                  <a:pt x="891" y="219"/>
                </a:lnTo>
                <a:lnTo>
                  <a:pt x="857" y="189"/>
                </a:lnTo>
                <a:lnTo>
                  <a:pt x="821" y="161"/>
                </a:lnTo>
                <a:lnTo>
                  <a:pt x="782" y="137"/>
                </a:lnTo>
                <a:lnTo>
                  <a:pt x="740" y="117"/>
                </a:lnTo>
                <a:lnTo>
                  <a:pt x="697" y="101"/>
                </a:lnTo>
                <a:lnTo>
                  <a:pt x="651" y="90"/>
                </a:lnTo>
                <a:lnTo>
                  <a:pt x="604" y="82"/>
                </a:lnTo>
                <a:lnTo>
                  <a:pt x="556" y="80"/>
                </a:lnTo>
                <a:lnTo>
                  <a:pt x="507" y="82"/>
                </a:lnTo>
                <a:lnTo>
                  <a:pt x="460" y="90"/>
                </a:lnTo>
                <a:lnTo>
                  <a:pt x="414" y="101"/>
                </a:lnTo>
                <a:lnTo>
                  <a:pt x="371" y="117"/>
                </a:lnTo>
                <a:lnTo>
                  <a:pt x="329" y="137"/>
                </a:lnTo>
                <a:lnTo>
                  <a:pt x="290" y="161"/>
                </a:lnTo>
                <a:lnTo>
                  <a:pt x="253" y="189"/>
                </a:lnTo>
                <a:lnTo>
                  <a:pt x="219" y="219"/>
                </a:lnTo>
                <a:lnTo>
                  <a:pt x="189" y="253"/>
                </a:lnTo>
                <a:lnTo>
                  <a:pt x="161" y="290"/>
                </a:lnTo>
                <a:lnTo>
                  <a:pt x="137" y="329"/>
                </a:lnTo>
                <a:lnTo>
                  <a:pt x="117" y="371"/>
                </a:lnTo>
                <a:lnTo>
                  <a:pt x="101" y="414"/>
                </a:lnTo>
                <a:lnTo>
                  <a:pt x="90" y="460"/>
                </a:lnTo>
                <a:lnTo>
                  <a:pt x="82" y="507"/>
                </a:lnTo>
                <a:lnTo>
                  <a:pt x="80" y="556"/>
                </a:lnTo>
                <a:lnTo>
                  <a:pt x="80" y="1495"/>
                </a:lnTo>
                <a:lnTo>
                  <a:pt x="80" y="1499"/>
                </a:lnTo>
                <a:lnTo>
                  <a:pt x="79" y="1503"/>
                </a:lnTo>
                <a:lnTo>
                  <a:pt x="78" y="1506"/>
                </a:lnTo>
                <a:lnTo>
                  <a:pt x="77" y="1510"/>
                </a:lnTo>
                <a:lnTo>
                  <a:pt x="75" y="1514"/>
                </a:lnTo>
                <a:lnTo>
                  <a:pt x="73" y="1517"/>
                </a:lnTo>
                <a:lnTo>
                  <a:pt x="71" y="1520"/>
                </a:lnTo>
                <a:lnTo>
                  <a:pt x="68" y="1523"/>
                </a:lnTo>
                <a:lnTo>
                  <a:pt x="65" y="1525"/>
                </a:lnTo>
                <a:lnTo>
                  <a:pt x="62" y="1528"/>
                </a:lnTo>
                <a:lnTo>
                  <a:pt x="59" y="1530"/>
                </a:lnTo>
                <a:lnTo>
                  <a:pt x="55" y="1531"/>
                </a:lnTo>
                <a:lnTo>
                  <a:pt x="52" y="1533"/>
                </a:lnTo>
                <a:lnTo>
                  <a:pt x="48" y="1534"/>
                </a:lnTo>
                <a:lnTo>
                  <a:pt x="44" y="1534"/>
                </a:lnTo>
                <a:lnTo>
                  <a:pt x="40" y="1535"/>
                </a:lnTo>
                <a:lnTo>
                  <a:pt x="36" y="1534"/>
                </a:lnTo>
                <a:lnTo>
                  <a:pt x="32" y="1534"/>
                </a:lnTo>
                <a:lnTo>
                  <a:pt x="28" y="1533"/>
                </a:lnTo>
                <a:lnTo>
                  <a:pt x="24" y="1531"/>
                </a:lnTo>
                <a:lnTo>
                  <a:pt x="21" y="1530"/>
                </a:lnTo>
                <a:lnTo>
                  <a:pt x="18" y="1528"/>
                </a:lnTo>
                <a:lnTo>
                  <a:pt x="15" y="1525"/>
                </a:lnTo>
                <a:lnTo>
                  <a:pt x="12" y="1523"/>
                </a:lnTo>
                <a:lnTo>
                  <a:pt x="9" y="1520"/>
                </a:lnTo>
                <a:lnTo>
                  <a:pt x="7" y="1517"/>
                </a:lnTo>
                <a:lnTo>
                  <a:pt x="5" y="1514"/>
                </a:lnTo>
                <a:lnTo>
                  <a:pt x="3" y="1510"/>
                </a:lnTo>
                <a:lnTo>
                  <a:pt x="2" y="1506"/>
                </a:lnTo>
                <a:lnTo>
                  <a:pt x="1" y="1503"/>
                </a:lnTo>
                <a:lnTo>
                  <a:pt x="0" y="1499"/>
                </a:lnTo>
                <a:lnTo>
                  <a:pt x="0" y="1495"/>
                </a:lnTo>
                <a:lnTo>
                  <a:pt x="0" y="556"/>
                </a:lnTo>
                <a:close/>
              </a:path>
            </a:pathLst>
          </a:custGeom>
          <a:solidFill>
            <a:srgbClr val="7BC28B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577744" y="4412073"/>
            <a:ext cx="1019867" cy="189771"/>
          </a:xfrm>
          <a:custGeom>
            <a:rect b="b" l="l" r="r" t="t"/>
            <a:pathLst>
              <a:path extrusionOk="0" h="620" w="3332">
                <a:moveTo>
                  <a:pt x="476" y="0"/>
                </a:moveTo>
                <a:lnTo>
                  <a:pt x="873" y="396"/>
                </a:lnTo>
                <a:lnTo>
                  <a:pt x="1270" y="0"/>
                </a:lnTo>
                <a:lnTo>
                  <a:pt x="1667" y="396"/>
                </a:lnTo>
                <a:lnTo>
                  <a:pt x="2062" y="0"/>
                </a:lnTo>
                <a:lnTo>
                  <a:pt x="2459" y="396"/>
                </a:lnTo>
                <a:lnTo>
                  <a:pt x="2856" y="0"/>
                </a:lnTo>
                <a:lnTo>
                  <a:pt x="3309" y="452"/>
                </a:lnTo>
                <a:lnTo>
                  <a:pt x="3314" y="458"/>
                </a:lnTo>
                <a:lnTo>
                  <a:pt x="3319" y="465"/>
                </a:lnTo>
                <a:lnTo>
                  <a:pt x="3323" y="471"/>
                </a:lnTo>
                <a:lnTo>
                  <a:pt x="3326" y="478"/>
                </a:lnTo>
                <a:lnTo>
                  <a:pt x="3329" y="486"/>
                </a:lnTo>
                <a:lnTo>
                  <a:pt x="3331" y="493"/>
                </a:lnTo>
                <a:lnTo>
                  <a:pt x="3332" y="501"/>
                </a:lnTo>
                <a:lnTo>
                  <a:pt x="3332" y="508"/>
                </a:lnTo>
                <a:lnTo>
                  <a:pt x="3332" y="516"/>
                </a:lnTo>
                <a:lnTo>
                  <a:pt x="3331" y="523"/>
                </a:lnTo>
                <a:lnTo>
                  <a:pt x="3329" y="531"/>
                </a:lnTo>
                <a:lnTo>
                  <a:pt x="3326" y="538"/>
                </a:lnTo>
                <a:lnTo>
                  <a:pt x="3323" y="545"/>
                </a:lnTo>
                <a:lnTo>
                  <a:pt x="3319" y="552"/>
                </a:lnTo>
                <a:lnTo>
                  <a:pt x="3314" y="558"/>
                </a:lnTo>
                <a:lnTo>
                  <a:pt x="3309" y="564"/>
                </a:lnTo>
                <a:lnTo>
                  <a:pt x="3303" y="570"/>
                </a:lnTo>
                <a:lnTo>
                  <a:pt x="3297" y="574"/>
                </a:lnTo>
                <a:lnTo>
                  <a:pt x="3290" y="578"/>
                </a:lnTo>
                <a:lnTo>
                  <a:pt x="3283" y="582"/>
                </a:lnTo>
                <a:lnTo>
                  <a:pt x="3275" y="584"/>
                </a:lnTo>
                <a:lnTo>
                  <a:pt x="3268" y="586"/>
                </a:lnTo>
                <a:lnTo>
                  <a:pt x="3260" y="587"/>
                </a:lnTo>
                <a:lnTo>
                  <a:pt x="3253" y="587"/>
                </a:lnTo>
                <a:lnTo>
                  <a:pt x="3245" y="587"/>
                </a:lnTo>
                <a:lnTo>
                  <a:pt x="3237" y="586"/>
                </a:lnTo>
                <a:lnTo>
                  <a:pt x="3230" y="584"/>
                </a:lnTo>
                <a:lnTo>
                  <a:pt x="3222" y="582"/>
                </a:lnTo>
                <a:lnTo>
                  <a:pt x="3215" y="578"/>
                </a:lnTo>
                <a:lnTo>
                  <a:pt x="3209" y="574"/>
                </a:lnTo>
                <a:lnTo>
                  <a:pt x="3202" y="570"/>
                </a:lnTo>
                <a:lnTo>
                  <a:pt x="3196" y="564"/>
                </a:lnTo>
                <a:lnTo>
                  <a:pt x="2856" y="224"/>
                </a:lnTo>
                <a:lnTo>
                  <a:pt x="2459" y="620"/>
                </a:lnTo>
                <a:lnTo>
                  <a:pt x="2062" y="224"/>
                </a:lnTo>
                <a:lnTo>
                  <a:pt x="1667" y="620"/>
                </a:lnTo>
                <a:lnTo>
                  <a:pt x="1270" y="224"/>
                </a:lnTo>
                <a:lnTo>
                  <a:pt x="873" y="620"/>
                </a:lnTo>
                <a:lnTo>
                  <a:pt x="476" y="224"/>
                </a:lnTo>
                <a:lnTo>
                  <a:pt x="136" y="564"/>
                </a:lnTo>
                <a:lnTo>
                  <a:pt x="130" y="570"/>
                </a:lnTo>
                <a:lnTo>
                  <a:pt x="123" y="574"/>
                </a:lnTo>
                <a:lnTo>
                  <a:pt x="117" y="578"/>
                </a:lnTo>
                <a:lnTo>
                  <a:pt x="110" y="582"/>
                </a:lnTo>
                <a:lnTo>
                  <a:pt x="102" y="584"/>
                </a:lnTo>
                <a:lnTo>
                  <a:pt x="95" y="586"/>
                </a:lnTo>
                <a:lnTo>
                  <a:pt x="87" y="587"/>
                </a:lnTo>
                <a:lnTo>
                  <a:pt x="79" y="587"/>
                </a:lnTo>
                <a:lnTo>
                  <a:pt x="72" y="587"/>
                </a:lnTo>
                <a:lnTo>
                  <a:pt x="64" y="586"/>
                </a:lnTo>
                <a:lnTo>
                  <a:pt x="57" y="584"/>
                </a:lnTo>
                <a:lnTo>
                  <a:pt x="49" y="582"/>
                </a:lnTo>
                <a:lnTo>
                  <a:pt x="42" y="578"/>
                </a:lnTo>
                <a:lnTo>
                  <a:pt x="35" y="574"/>
                </a:lnTo>
                <a:lnTo>
                  <a:pt x="29" y="570"/>
                </a:lnTo>
                <a:lnTo>
                  <a:pt x="23" y="564"/>
                </a:lnTo>
                <a:lnTo>
                  <a:pt x="18" y="558"/>
                </a:lnTo>
                <a:lnTo>
                  <a:pt x="13" y="552"/>
                </a:lnTo>
                <a:lnTo>
                  <a:pt x="9" y="545"/>
                </a:lnTo>
                <a:lnTo>
                  <a:pt x="6" y="538"/>
                </a:lnTo>
                <a:lnTo>
                  <a:pt x="3" y="531"/>
                </a:lnTo>
                <a:lnTo>
                  <a:pt x="1" y="523"/>
                </a:lnTo>
                <a:lnTo>
                  <a:pt x="0" y="516"/>
                </a:lnTo>
                <a:lnTo>
                  <a:pt x="0" y="508"/>
                </a:lnTo>
                <a:lnTo>
                  <a:pt x="0" y="501"/>
                </a:lnTo>
                <a:lnTo>
                  <a:pt x="1" y="493"/>
                </a:lnTo>
                <a:lnTo>
                  <a:pt x="3" y="486"/>
                </a:lnTo>
                <a:lnTo>
                  <a:pt x="6" y="478"/>
                </a:lnTo>
                <a:lnTo>
                  <a:pt x="9" y="471"/>
                </a:lnTo>
                <a:lnTo>
                  <a:pt x="13" y="465"/>
                </a:lnTo>
                <a:lnTo>
                  <a:pt x="18" y="458"/>
                </a:lnTo>
                <a:lnTo>
                  <a:pt x="23" y="452"/>
                </a:lnTo>
                <a:lnTo>
                  <a:pt x="476" y="0"/>
                </a:lnTo>
                <a:close/>
              </a:path>
            </a:pathLst>
          </a:custGeom>
          <a:solidFill>
            <a:srgbClr val="FF81A9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504838" y="2510523"/>
            <a:ext cx="1566224" cy="371890"/>
          </a:xfrm>
          <a:custGeom>
            <a:rect b="b" l="l" r="r" t="t"/>
            <a:pathLst>
              <a:path extrusionOk="0" h="1215" w="5117">
                <a:moveTo>
                  <a:pt x="1071" y="0"/>
                </a:moveTo>
                <a:lnTo>
                  <a:pt x="2063" y="991"/>
                </a:lnTo>
                <a:lnTo>
                  <a:pt x="3054" y="0"/>
                </a:lnTo>
                <a:lnTo>
                  <a:pt x="4045" y="991"/>
                </a:lnTo>
                <a:lnTo>
                  <a:pt x="4981" y="56"/>
                </a:lnTo>
                <a:lnTo>
                  <a:pt x="4987" y="50"/>
                </a:lnTo>
                <a:lnTo>
                  <a:pt x="4994" y="46"/>
                </a:lnTo>
                <a:lnTo>
                  <a:pt x="5000" y="42"/>
                </a:lnTo>
                <a:lnTo>
                  <a:pt x="5007" y="39"/>
                </a:lnTo>
                <a:lnTo>
                  <a:pt x="5015" y="36"/>
                </a:lnTo>
                <a:lnTo>
                  <a:pt x="5022" y="34"/>
                </a:lnTo>
                <a:lnTo>
                  <a:pt x="5030" y="33"/>
                </a:lnTo>
                <a:lnTo>
                  <a:pt x="5038" y="33"/>
                </a:lnTo>
                <a:lnTo>
                  <a:pt x="5045" y="33"/>
                </a:lnTo>
                <a:lnTo>
                  <a:pt x="5053" y="34"/>
                </a:lnTo>
                <a:lnTo>
                  <a:pt x="5060" y="36"/>
                </a:lnTo>
                <a:lnTo>
                  <a:pt x="5068" y="39"/>
                </a:lnTo>
                <a:lnTo>
                  <a:pt x="5075" y="42"/>
                </a:lnTo>
                <a:lnTo>
                  <a:pt x="5082" y="46"/>
                </a:lnTo>
                <a:lnTo>
                  <a:pt x="5088" y="50"/>
                </a:lnTo>
                <a:lnTo>
                  <a:pt x="5094" y="56"/>
                </a:lnTo>
                <a:lnTo>
                  <a:pt x="5099" y="62"/>
                </a:lnTo>
                <a:lnTo>
                  <a:pt x="5104" y="68"/>
                </a:lnTo>
                <a:lnTo>
                  <a:pt x="5108" y="75"/>
                </a:lnTo>
                <a:lnTo>
                  <a:pt x="5111" y="82"/>
                </a:lnTo>
                <a:lnTo>
                  <a:pt x="5114" y="90"/>
                </a:lnTo>
                <a:lnTo>
                  <a:pt x="5116" y="97"/>
                </a:lnTo>
                <a:lnTo>
                  <a:pt x="5117" y="105"/>
                </a:lnTo>
                <a:lnTo>
                  <a:pt x="5117" y="112"/>
                </a:lnTo>
                <a:lnTo>
                  <a:pt x="5117" y="120"/>
                </a:lnTo>
                <a:lnTo>
                  <a:pt x="5116" y="128"/>
                </a:lnTo>
                <a:lnTo>
                  <a:pt x="5114" y="135"/>
                </a:lnTo>
                <a:lnTo>
                  <a:pt x="5111" y="142"/>
                </a:lnTo>
                <a:lnTo>
                  <a:pt x="5108" y="150"/>
                </a:lnTo>
                <a:lnTo>
                  <a:pt x="5104" y="156"/>
                </a:lnTo>
                <a:lnTo>
                  <a:pt x="5099" y="163"/>
                </a:lnTo>
                <a:lnTo>
                  <a:pt x="5094" y="169"/>
                </a:lnTo>
                <a:lnTo>
                  <a:pt x="4045" y="1215"/>
                </a:lnTo>
                <a:lnTo>
                  <a:pt x="3054" y="225"/>
                </a:lnTo>
                <a:lnTo>
                  <a:pt x="2063" y="1215"/>
                </a:lnTo>
                <a:lnTo>
                  <a:pt x="1071" y="225"/>
                </a:lnTo>
                <a:lnTo>
                  <a:pt x="135" y="1159"/>
                </a:lnTo>
                <a:lnTo>
                  <a:pt x="129" y="1165"/>
                </a:lnTo>
                <a:lnTo>
                  <a:pt x="123" y="1169"/>
                </a:lnTo>
                <a:lnTo>
                  <a:pt x="116" y="1173"/>
                </a:lnTo>
                <a:lnTo>
                  <a:pt x="109" y="1176"/>
                </a:lnTo>
                <a:lnTo>
                  <a:pt x="102" y="1179"/>
                </a:lnTo>
                <a:lnTo>
                  <a:pt x="94" y="1181"/>
                </a:lnTo>
                <a:lnTo>
                  <a:pt x="87" y="1182"/>
                </a:lnTo>
                <a:lnTo>
                  <a:pt x="79" y="1182"/>
                </a:lnTo>
                <a:lnTo>
                  <a:pt x="71" y="1182"/>
                </a:lnTo>
                <a:lnTo>
                  <a:pt x="64" y="1181"/>
                </a:lnTo>
                <a:lnTo>
                  <a:pt x="56" y="1179"/>
                </a:lnTo>
                <a:lnTo>
                  <a:pt x="49" y="1176"/>
                </a:lnTo>
                <a:lnTo>
                  <a:pt x="42" y="1173"/>
                </a:lnTo>
                <a:lnTo>
                  <a:pt x="35" y="1169"/>
                </a:lnTo>
                <a:lnTo>
                  <a:pt x="29" y="1165"/>
                </a:lnTo>
                <a:lnTo>
                  <a:pt x="23" y="1159"/>
                </a:lnTo>
                <a:lnTo>
                  <a:pt x="18" y="1153"/>
                </a:lnTo>
                <a:lnTo>
                  <a:pt x="13" y="1147"/>
                </a:lnTo>
                <a:lnTo>
                  <a:pt x="9" y="1140"/>
                </a:lnTo>
                <a:lnTo>
                  <a:pt x="6" y="1133"/>
                </a:lnTo>
                <a:lnTo>
                  <a:pt x="3" y="1126"/>
                </a:lnTo>
                <a:lnTo>
                  <a:pt x="1" y="1118"/>
                </a:lnTo>
                <a:lnTo>
                  <a:pt x="0" y="1111"/>
                </a:lnTo>
                <a:lnTo>
                  <a:pt x="0" y="1103"/>
                </a:lnTo>
                <a:lnTo>
                  <a:pt x="0" y="1096"/>
                </a:lnTo>
                <a:lnTo>
                  <a:pt x="1" y="1088"/>
                </a:lnTo>
                <a:lnTo>
                  <a:pt x="3" y="1081"/>
                </a:lnTo>
                <a:lnTo>
                  <a:pt x="6" y="1073"/>
                </a:lnTo>
                <a:lnTo>
                  <a:pt x="9" y="1066"/>
                </a:lnTo>
                <a:lnTo>
                  <a:pt x="13" y="1060"/>
                </a:lnTo>
                <a:lnTo>
                  <a:pt x="18" y="1053"/>
                </a:lnTo>
                <a:lnTo>
                  <a:pt x="23" y="1047"/>
                </a:lnTo>
                <a:lnTo>
                  <a:pt x="1071" y="0"/>
                </a:lnTo>
                <a:close/>
              </a:path>
            </a:pathLst>
          </a:custGeom>
          <a:solidFill>
            <a:srgbClr val="7BC28B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TITLE_AND_BODY_1_3_1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566250" y="597425"/>
            <a:ext cx="40935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66250" y="1154125"/>
            <a:ext cx="40935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✓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✓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✓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 rot="928263">
            <a:off x="441868" y="4712314"/>
            <a:ext cx="248766" cy="696557"/>
          </a:xfrm>
          <a:custGeom>
            <a:rect b="b" l="l" r="r" t="t"/>
            <a:pathLst>
              <a:path extrusionOk="0" h="3108" w="1110">
                <a:moveTo>
                  <a:pt x="0" y="556"/>
                </a:moveTo>
                <a:lnTo>
                  <a:pt x="3" y="499"/>
                </a:lnTo>
                <a:lnTo>
                  <a:pt x="11" y="444"/>
                </a:lnTo>
                <a:lnTo>
                  <a:pt x="25" y="391"/>
                </a:lnTo>
                <a:lnTo>
                  <a:pt x="44" y="339"/>
                </a:lnTo>
                <a:lnTo>
                  <a:pt x="67" y="291"/>
                </a:lnTo>
                <a:lnTo>
                  <a:pt x="95" y="245"/>
                </a:lnTo>
                <a:lnTo>
                  <a:pt x="127" y="202"/>
                </a:lnTo>
                <a:lnTo>
                  <a:pt x="163" y="163"/>
                </a:lnTo>
                <a:lnTo>
                  <a:pt x="202" y="127"/>
                </a:lnTo>
                <a:lnTo>
                  <a:pt x="245" y="95"/>
                </a:lnTo>
                <a:lnTo>
                  <a:pt x="291" y="67"/>
                </a:lnTo>
                <a:lnTo>
                  <a:pt x="339" y="44"/>
                </a:lnTo>
                <a:lnTo>
                  <a:pt x="390" y="25"/>
                </a:lnTo>
                <a:lnTo>
                  <a:pt x="444" y="11"/>
                </a:lnTo>
                <a:lnTo>
                  <a:pt x="499" y="3"/>
                </a:lnTo>
                <a:lnTo>
                  <a:pt x="556" y="0"/>
                </a:lnTo>
                <a:lnTo>
                  <a:pt x="612" y="3"/>
                </a:lnTo>
                <a:lnTo>
                  <a:pt x="667" y="11"/>
                </a:lnTo>
                <a:lnTo>
                  <a:pt x="720" y="25"/>
                </a:lnTo>
                <a:lnTo>
                  <a:pt x="771" y="44"/>
                </a:lnTo>
                <a:lnTo>
                  <a:pt x="820" y="67"/>
                </a:lnTo>
                <a:lnTo>
                  <a:pt x="865" y="95"/>
                </a:lnTo>
                <a:lnTo>
                  <a:pt x="908" y="127"/>
                </a:lnTo>
                <a:lnTo>
                  <a:pt x="947" y="163"/>
                </a:lnTo>
                <a:lnTo>
                  <a:pt x="983" y="202"/>
                </a:lnTo>
                <a:lnTo>
                  <a:pt x="1015" y="245"/>
                </a:lnTo>
                <a:lnTo>
                  <a:pt x="1043" y="291"/>
                </a:lnTo>
                <a:lnTo>
                  <a:pt x="1066" y="339"/>
                </a:lnTo>
                <a:lnTo>
                  <a:pt x="1085" y="391"/>
                </a:lnTo>
                <a:lnTo>
                  <a:pt x="1099" y="444"/>
                </a:lnTo>
                <a:lnTo>
                  <a:pt x="1107" y="499"/>
                </a:lnTo>
                <a:lnTo>
                  <a:pt x="1110" y="556"/>
                </a:lnTo>
                <a:lnTo>
                  <a:pt x="1110" y="2632"/>
                </a:lnTo>
                <a:lnTo>
                  <a:pt x="1108" y="2681"/>
                </a:lnTo>
                <a:lnTo>
                  <a:pt x="1100" y="2728"/>
                </a:lnTo>
                <a:lnTo>
                  <a:pt x="1089" y="2774"/>
                </a:lnTo>
                <a:lnTo>
                  <a:pt x="1073" y="2817"/>
                </a:lnTo>
                <a:lnTo>
                  <a:pt x="1053" y="2859"/>
                </a:lnTo>
                <a:lnTo>
                  <a:pt x="1029" y="2898"/>
                </a:lnTo>
                <a:lnTo>
                  <a:pt x="1001" y="2935"/>
                </a:lnTo>
                <a:lnTo>
                  <a:pt x="971" y="2969"/>
                </a:lnTo>
                <a:lnTo>
                  <a:pt x="937" y="2999"/>
                </a:lnTo>
                <a:lnTo>
                  <a:pt x="900" y="3027"/>
                </a:lnTo>
                <a:lnTo>
                  <a:pt x="861" y="3051"/>
                </a:lnTo>
                <a:lnTo>
                  <a:pt x="820" y="3071"/>
                </a:lnTo>
                <a:lnTo>
                  <a:pt x="776" y="3087"/>
                </a:lnTo>
                <a:lnTo>
                  <a:pt x="730" y="3098"/>
                </a:lnTo>
                <a:lnTo>
                  <a:pt x="683" y="3106"/>
                </a:lnTo>
                <a:lnTo>
                  <a:pt x="634" y="3108"/>
                </a:lnTo>
                <a:lnTo>
                  <a:pt x="586" y="3106"/>
                </a:lnTo>
                <a:lnTo>
                  <a:pt x="539" y="3098"/>
                </a:lnTo>
                <a:lnTo>
                  <a:pt x="493" y="3087"/>
                </a:lnTo>
                <a:lnTo>
                  <a:pt x="449" y="3071"/>
                </a:lnTo>
                <a:lnTo>
                  <a:pt x="408" y="3051"/>
                </a:lnTo>
                <a:lnTo>
                  <a:pt x="368" y="3027"/>
                </a:lnTo>
                <a:lnTo>
                  <a:pt x="332" y="2999"/>
                </a:lnTo>
                <a:lnTo>
                  <a:pt x="298" y="2969"/>
                </a:lnTo>
                <a:lnTo>
                  <a:pt x="267" y="2935"/>
                </a:lnTo>
                <a:lnTo>
                  <a:pt x="240" y="2898"/>
                </a:lnTo>
                <a:lnTo>
                  <a:pt x="216" y="2859"/>
                </a:lnTo>
                <a:lnTo>
                  <a:pt x="196" y="2817"/>
                </a:lnTo>
                <a:lnTo>
                  <a:pt x="180" y="2774"/>
                </a:lnTo>
                <a:lnTo>
                  <a:pt x="168" y="2728"/>
                </a:lnTo>
                <a:lnTo>
                  <a:pt x="161" y="2681"/>
                </a:lnTo>
                <a:lnTo>
                  <a:pt x="159" y="2632"/>
                </a:lnTo>
                <a:lnTo>
                  <a:pt x="159" y="1171"/>
                </a:lnTo>
                <a:lnTo>
                  <a:pt x="161" y="1132"/>
                </a:lnTo>
                <a:lnTo>
                  <a:pt x="167" y="1095"/>
                </a:lnTo>
                <a:lnTo>
                  <a:pt x="176" y="1059"/>
                </a:lnTo>
                <a:lnTo>
                  <a:pt x="188" y="1024"/>
                </a:lnTo>
                <a:lnTo>
                  <a:pt x="204" y="991"/>
                </a:lnTo>
                <a:lnTo>
                  <a:pt x="223" y="960"/>
                </a:lnTo>
                <a:lnTo>
                  <a:pt x="245" y="931"/>
                </a:lnTo>
                <a:lnTo>
                  <a:pt x="269" y="904"/>
                </a:lnTo>
                <a:lnTo>
                  <a:pt x="296" y="880"/>
                </a:lnTo>
                <a:lnTo>
                  <a:pt x="325" y="858"/>
                </a:lnTo>
                <a:lnTo>
                  <a:pt x="356" y="839"/>
                </a:lnTo>
                <a:lnTo>
                  <a:pt x="389" y="823"/>
                </a:lnTo>
                <a:lnTo>
                  <a:pt x="424" y="811"/>
                </a:lnTo>
                <a:lnTo>
                  <a:pt x="460" y="801"/>
                </a:lnTo>
                <a:lnTo>
                  <a:pt x="497" y="796"/>
                </a:lnTo>
                <a:lnTo>
                  <a:pt x="536" y="794"/>
                </a:lnTo>
                <a:lnTo>
                  <a:pt x="574" y="796"/>
                </a:lnTo>
                <a:lnTo>
                  <a:pt x="611" y="801"/>
                </a:lnTo>
                <a:lnTo>
                  <a:pt x="647" y="811"/>
                </a:lnTo>
                <a:lnTo>
                  <a:pt x="682" y="823"/>
                </a:lnTo>
                <a:lnTo>
                  <a:pt x="715" y="839"/>
                </a:lnTo>
                <a:lnTo>
                  <a:pt x="746" y="858"/>
                </a:lnTo>
                <a:lnTo>
                  <a:pt x="775" y="880"/>
                </a:lnTo>
                <a:lnTo>
                  <a:pt x="801" y="904"/>
                </a:lnTo>
                <a:lnTo>
                  <a:pt x="826" y="931"/>
                </a:lnTo>
                <a:lnTo>
                  <a:pt x="847" y="960"/>
                </a:lnTo>
                <a:lnTo>
                  <a:pt x="866" y="991"/>
                </a:lnTo>
                <a:lnTo>
                  <a:pt x="882" y="1024"/>
                </a:lnTo>
                <a:lnTo>
                  <a:pt x="894" y="1059"/>
                </a:lnTo>
                <a:lnTo>
                  <a:pt x="904" y="1095"/>
                </a:lnTo>
                <a:lnTo>
                  <a:pt x="909" y="1132"/>
                </a:lnTo>
                <a:lnTo>
                  <a:pt x="911" y="1171"/>
                </a:lnTo>
                <a:lnTo>
                  <a:pt x="911" y="2327"/>
                </a:lnTo>
                <a:lnTo>
                  <a:pt x="911" y="2331"/>
                </a:lnTo>
                <a:lnTo>
                  <a:pt x="910" y="2335"/>
                </a:lnTo>
                <a:lnTo>
                  <a:pt x="909" y="2339"/>
                </a:lnTo>
                <a:lnTo>
                  <a:pt x="908" y="2343"/>
                </a:lnTo>
                <a:lnTo>
                  <a:pt x="907" y="2346"/>
                </a:lnTo>
                <a:lnTo>
                  <a:pt x="905" y="2350"/>
                </a:lnTo>
                <a:lnTo>
                  <a:pt x="902" y="2353"/>
                </a:lnTo>
                <a:lnTo>
                  <a:pt x="900" y="2355"/>
                </a:lnTo>
                <a:lnTo>
                  <a:pt x="897" y="2358"/>
                </a:lnTo>
                <a:lnTo>
                  <a:pt x="894" y="2360"/>
                </a:lnTo>
                <a:lnTo>
                  <a:pt x="891" y="2362"/>
                </a:lnTo>
                <a:lnTo>
                  <a:pt x="888" y="2364"/>
                </a:lnTo>
                <a:lnTo>
                  <a:pt x="884" y="2365"/>
                </a:lnTo>
                <a:lnTo>
                  <a:pt x="880" y="2366"/>
                </a:lnTo>
                <a:lnTo>
                  <a:pt x="876" y="2367"/>
                </a:lnTo>
                <a:lnTo>
                  <a:pt x="872" y="2367"/>
                </a:lnTo>
                <a:lnTo>
                  <a:pt x="868" y="2367"/>
                </a:lnTo>
                <a:lnTo>
                  <a:pt x="864" y="2366"/>
                </a:lnTo>
                <a:lnTo>
                  <a:pt x="860" y="2365"/>
                </a:lnTo>
                <a:lnTo>
                  <a:pt x="857" y="2364"/>
                </a:lnTo>
                <a:lnTo>
                  <a:pt x="853" y="2362"/>
                </a:lnTo>
                <a:lnTo>
                  <a:pt x="850" y="2360"/>
                </a:lnTo>
                <a:lnTo>
                  <a:pt x="847" y="2358"/>
                </a:lnTo>
                <a:lnTo>
                  <a:pt x="844" y="2355"/>
                </a:lnTo>
                <a:lnTo>
                  <a:pt x="841" y="2353"/>
                </a:lnTo>
                <a:lnTo>
                  <a:pt x="839" y="2350"/>
                </a:lnTo>
                <a:lnTo>
                  <a:pt x="837" y="2346"/>
                </a:lnTo>
                <a:lnTo>
                  <a:pt x="835" y="2343"/>
                </a:lnTo>
                <a:lnTo>
                  <a:pt x="834" y="2339"/>
                </a:lnTo>
                <a:lnTo>
                  <a:pt x="833" y="2335"/>
                </a:lnTo>
                <a:lnTo>
                  <a:pt x="832" y="2331"/>
                </a:lnTo>
                <a:lnTo>
                  <a:pt x="832" y="2327"/>
                </a:lnTo>
                <a:lnTo>
                  <a:pt x="832" y="1171"/>
                </a:lnTo>
                <a:lnTo>
                  <a:pt x="831" y="1140"/>
                </a:lnTo>
                <a:lnTo>
                  <a:pt x="826" y="1111"/>
                </a:lnTo>
                <a:lnTo>
                  <a:pt x="819" y="1082"/>
                </a:lnTo>
                <a:lnTo>
                  <a:pt x="809" y="1055"/>
                </a:lnTo>
                <a:lnTo>
                  <a:pt x="797" y="1029"/>
                </a:lnTo>
                <a:lnTo>
                  <a:pt x="782" y="1004"/>
                </a:lnTo>
                <a:lnTo>
                  <a:pt x="765" y="981"/>
                </a:lnTo>
                <a:lnTo>
                  <a:pt x="746" y="960"/>
                </a:lnTo>
                <a:lnTo>
                  <a:pt x="724" y="941"/>
                </a:lnTo>
                <a:lnTo>
                  <a:pt x="702" y="924"/>
                </a:lnTo>
                <a:lnTo>
                  <a:pt x="677" y="909"/>
                </a:lnTo>
                <a:lnTo>
                  <a:pt x="651" y="896"/>
                </a:lnTo>
                <a:lnTo>
                  <a:pt x="624" y="886"/>
                </a:lnTo>
                <a:lnTo>
                  <a:pt x="595" y="879"/>
                </a:lnTo>
                <a:lnTo>
                  <a:pt x="566" y="874"/>
                </a:lnTo>
                <a:lnTo>
                  <a:pt x="536" y="873"/>
                </a:lnTo>
                <a:lnTo>
                  <a:pt x="505" y="874"/>
                </a:lnTo>
                <a:lnTo>
                  <a:pt x="476" y="879"/>
                </a:lnTo>
                <a:lnTo>
                  <a:pt x="447" y="886"/>
                </a:lnTo>
                <a:lnTo>
                  <a:pt x="420" y="896"/>
                </a:lnTo>
                <a:lnTo>
                  <a:pt x="394" y="909"/>
                </a:lnTo>
                <a:lnTo>
                  <a:pt x="369" y="924"/>
                </a:lnTo>
                <a:lnTo>
                  <a:pt x="346" y="941"/>
                </a:lnTo>
                <a:lnTo>
                  <a:pt x="325" y="960"/>
                </a:lnTo>
                <a:lnTo>
                  <a:pt x="306" y="981"/>
                </a:lnTo>
                <a:lnTo>
                  <a:pt x="289" y="1004"/>
                </a:lnTo>
                <a:lnTo>
                  <a:pt x="274" y="1029"/>
                </a:lnTo>
                <a:lnTo>
                  <a:pt x="261" y="1055"/>
                </a:lnTo>
                <a:lnTo>
                  <a:pt x="251" y="1082"/>
                </a:lnTo>
                <a:lnTo>
                  <a:pt x="244" y="1111"/>
                </a:lnTo>
                <a:lnTo>
                  <a:pt x="239" y="1140"/>
                </a:lnTo>
                <a:lnTo>
                  <a:pt x="238" y="1171"/>
                </a:lnTo>
                <a:lnTo>
                  <a:pt x="238" y="2632"/>
                </a:lnTo>
                <a:lnTo>
                  <a:pt x="240" y="2673"/>
                </a:lnTo>
                <a:lnTo>
                  <a:pt x="246" y="2712"/>
                </a:lnTo>
                <a:lnTo>
                  <a:pt x="256" y="2750"/>
                </a:lnTo>
                <a:lnTo>
                  <a:pt x="269" y="2786"/>
                </a:lnTo>
                <a:lnTo>
                  <a:pt x="286" y="2821"/>
                </a:lnTo>
                <a:lnTo>
                  <a:pt x="306" y="2854"/>
                </a:lnTo>
                <a:lnTo>
                  <a:pt x="328" y="2884"/>
                </a:lnTo>
                <a:lnTo>
                  <a:pt x="354" y="2912"/>
                </a:lnTo>
                <a:lnTo>
                  <a:pt x="382" y="2938"/>
                </a:lnTo>
                <a:lnTo>
                  <a:pt x="413" y="2960"/>
                </a:lnTo>
                <a:lnTo>
                  <a:pt x="445" y="2980"/>
                </a:lnTo>
                <a:lnTo>
                  <a:pt x="480" y="2997"/>
                </a:lnTo>
                <a:lnTo>
                  <a:pt x="517" y="3010"/>
                </a:lnTo>
                <a:lnTo>
                  <a:pt x="555" y="3020"/>
                </a:lnTo>
                <a:lnTo>
                  <a:pt x="594" y="3026"/>
                </a:lnTo>
                <a:lnTo>
                  <a:pt x="634" y="3028"/>
                </a:lnTo>
                <a:lnTo>
                  <a:pt x="675" y="3026"/>
                </a:lnTo>
                <a:lnTo>
                  <a:pt x="714" y="3020"/>
                </a:lnTo>
                <a:lnTo>
                  <a:pt x="752" y="3010"/>
                </a:lnTo>
                <a:lnTo>
                  <a:pt x="789" y="2997"/>
                </a:lnTo>
                <a:lnTo>
                  <a:pt x="823" y="2980"/>
                </a:lnTo>
                <a:lnTo>
                  <a:pt x="856" y="2960"/>
                </a:lnTo>
                <a:lnTo>
                  <a:pt x="886" y="2938"/>
                </a:lnTo>
                <a:lnTo>
                  <a:pt x="914" y="2912"/>
                </a:lnTo>
                <a:lnTo>
                  <a:pt x="940" y="2884"/>
                </a:lnTo>
                <a:lnTo>
                  <a:pt x="963" y="2854"/>
                </a:lnTo>
                <a:lnTo>
                  <a:pt x="982" y="2821"/>
                </a:lnTo>
                <a:lnTo>
                  <a:pt x="999" y="2786"/>
                </a:lnTo>
                <a:lnTo>
                  <a:pt x="1012" y="2750"/>
                </a:lnTo>
                <a:lnTo>
                  <a:pt x="1022" y="2712"/>
                </a:lnTo>
                <a:lnTo>
                  <a:pt x="1028" y="2673"/>
                </a:lnTo>
                <a:lnTo>
                  <a:pt x="1030" y="2632"/>
                </a:lnTo>
                <a:lnTo>
                  <a:pt x="1030" y="556"/>
                </a:lnTo>
                <a:lnTo>
                  <a:pt x="1028" y="507"/>
                </a:lnTo>
                <a:lnTo>
                  <a:pt x="1020" y="460"/>
                </a:lnTo>
                <a:lnTo>
                  <a:pt x="1009" y="414"/>
                </a:lnTo>
                <a:lnTo>
                  <a:pt x="993" y="371"/>
                </a:lnTo>
                <a:lnTo>
                  <a:pt x="973" y="329"/>
                </a:lnTo>
                <a:lnTo>
                  <a:pt x="949" y="290"/>
                </a:lnTo>
                <a:lnTo>
                  <a:pt x="922" y="253"/>
                </a:lnTo>
                <a:lnTo>
                  <a:pt x="891" y="219"/>
                </a:lnTo>
                <a:lnTo>
                  <a:pt x="857" y="189"/>
                </a:lnTo>
                <a:lnTo>
                  <a:pt x="821" y="161"/>
                </a:lnTo>
                <a:lnTo>
                  <a:pt x="782" y="137"/>
                </a:lnTo>
                <a:lnTo>
                  <a:pt x="740" y="117"/>
                </a:lnTo>
                <a:lnTo>
                  <a:pt x="697" y="101"/>
                </a:lnTo>
                <a:lnTo>
                  <a:pt x="651" y="90"/>
                </a:lnTo>
                <a:lnTo>
                  <a:pt x="604" y="82"/>
                </a:lnTo>
                <a:lnTo>
                  <a:pt x="556" y="80"/>
                </a:lnTo>
                <a:lnTo>
                  <a:pt x="507" y="82"/>
                </a:lnTo>
                <a:lnTo>
                  <a:pt x="460" y="90"/>
                </a:lnTo>
                <a:lnTo>
                  <a:pt x="414" y="101"/>
                </a:lnTo>
                <a:lnTo>
                  <a:pt x="371" y="117"/>
                </a:lnTo>
                <a:lnTo>
                  <a:pt x="329" y="137"/>
                </a:lnTo>
                <a:lnTo>
                  <a:pt x="290" y="161"/>
                </a:lnTo>
                <a:lnTo>
                  <a:pt x="253" y="189"/>
                </a:lnTo>
                <a:lnTo>
                  <a:pt x="219" y="219"/>
                </a:lnTo>
                <a:lnTo>
                  <a:pt x="189" y="253"/>
                </a:lnTo>
                <a:lnTo>
                  <a:pt x="161" y="290"/>
                </a:lnTo>
                <a:lnTo>
                  <a:pt x="137" y="329"/>
                </a:lnTo>
                <a:lnTo>
                  <a:pt x="117" y="371"/>
                </a:lnTo>
                <a:lnTo>
                  <a:pt x="101" y="414"/>
                </a:lnTo>
                <a:lnTo>
                  <a:pt x="90" y="460"/>
                </a:lnTo>
                <a:lnTo>
                  <a:pt x="82" y="507"/>
                </a:lnTo>
                <a:lnTo>
                  <a:pt x="80" y="556"/>
                </a:lnTo>
                <a:lnTo>
                  <a:pt x="80" y="1495"/>
                </a:lnTo>
                <a:lnTo>
                  <a:pt x="80" y="1499"/>
                </a:lnTo>
                <a:lnTo>
                  <a:pt x="79" y="1503"/>
                </a:lnTo>
                <a:lnTo>
                  <a:pt x="78" y="1506"/>
                </a:lnTo>
                <a:lnTo>
                  <a:pt x="77" y="1510"/>
                </a:lnTo>
                <a:lnTo>
                  <a:pt x="75" y="1514"/>
                </a:lnTo>
                <a:lnTo>
                  <a:pt x="73" y="1517"/>
                </a:lnTo>
                <a:lnTo>
                  <a:pt x="71" y="1520"/>
                </a:lnTo>
                <a:lnTo>
                  <a:pt x="68" y="1523"/>
                </a:lnTo>
                <a:lnTo>
                  <a:pt x="65" y="1525"/>
                </a:lnTo>
                <a:lnTo>
                  <a:pt x="62" y="1528"/>
                </a:lnTo>
                <a:lnTo>
                  <a:pt x="59" y="1530"/>
                </a:lnTo>
                <a:lnTo>
                  <a:pt x="55" y="1531"/>
                </a:lnTo>
                <a:lnTo>
                  <a:pt x="52" y="1533"/>
                </a:lnTo>
                <a:lnTo>
                  <a:pt x="48" y="1534"/>
                </a:lnTo>
                <a:lnTo>
                  <a:pt x="44" y="1534"/>
                </a:lnTo>
                <a:lnTo>
                  <a:pt x="40" y="1535"/>
                </a:lnTo>
                <a:lnTo>
                  <a:pt x="36" y="1534"/>
                </a:lnTo>
                <a:lnTo>
                  <a:pt x="32" y="1534"/>
                </a:lnTo>
                <a:lnTo>
                  <a:pt x="28" y="1533"/>
                </a:lnTo>
                <a:lnTo>
                  <a:pt x="24" y="1531"/>
                </a:lnTo>
                <a:lnTo>
                  <a:pt x="21" y="1530"/>
                </a:lnTo>
                <a:lnTo>
                  <a:pt x="18" y="1528"/>
                </a:lnTo>
                <a:lnTo>
                  <a:pt x="15" y="1525"/>
                </a:lnTo>
                <a:lnTo>
                  <a:pt x="12" y="1523"/>
                </a:lnTo>
                <a:lnTo>
                  <a:pt x="9" y="1520"/>
                </a:lnTo>
                <a:lnTo>
                  <a:pt x="7" y="1517"/>
                </a:lnTo>
                <a:lnTo>
                  <a:pt x="5" y="1514"/>
                </a:lnTo>
                <a:lnTo>
                  <a:pt x="3" y="1510"/>
                </a:lnTo>
                <a:lnTo>
                  <a:pt x="2" y="1506"/>
                </a:lnTo>
                <a:lnTo>
                  <a:pt x="1" y="1503"/>
                </a:lnTo>
                <a:lnTo>
                  <a:pt x="0" y="1499"/>
                </a:lnTo>
                <a:lnTo>
                  <a:pt x="0" y="1495"/>
                </a:lnTo>
                <a:lnTo>
                  <a:pt x="0" y="5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339998" y="-727815"/>
            <a:ext cx="1311564" cy="1311564"/>
          </a:xfrm>
          <a:custGeom>
            <a:rect b="b" l="l" r="r" t="t"/>
            <a:pathLst>
              <a:path extrusionOk="0" h="4285" w="4285">
                <a:moveTo>
                  <a:pt x="2143" y="4126"/>
                </a:moveTo>
                <a:lnTo>
                  <a:pt x="2345" y="4116"/>
                </a:lnTo>
                <a:lnTo>
                  <a:pt x="2542" y="4086"/>
                </a:lnTo>
                <a:lnTo>
                  <a:pt x="2732" y="4037"/>
                </a:lnTo>
                <a:lnTo>
                  <a:pt x="2915" y="3970"/>
                </a:lnTo>
                <a:lnTo>
                  <a:pt x="3088" y="3887"/>
                </a:lnTo>
                <a:lnTo>
                  <a:pt x="3252" y="3787"/>
                </a:lnTo>
                <a:lnTo>
                  <a:pt x="3404" y="3673"/>
                </a:lnTo>
                <a:lnTo>
                  <a:pt x="3545" y="3545"/>
                </a:lnTo>
                <a:lnTo>
                  <a:pt x="3673" y="3404"/>
                </a:lnTo>
                <a:lnTo>
                  <a:pt x="3787" y="3252"/>
                </a:lnTo>
                <a:lnTo>
                  <a:pt x="3887" y="3088"/>
                </a:lnTo>
                <a:lnTo>
                  <a:pt x="3970" y="2915"/>
                </a:lnTo>
                <a:lnTo>
                  <a:pt x="4037" y="2732"/>
                </a:lnTo>
                <a:lnTo>
                  <a:pt x="4086" y="2542"/>
                </a:lnTo>
                <a:lnTo>
                  <a:pt x="4116" y="2345"/>
                </a:lnTo>
                <a:lnTo>
                  <a:pt x="4126" y="2143"/>
                </a:lnTo>
                <a:lnTo>
                  <a:pt x="4116" y="1940"/>
                </a:lnTo>
                <a:lnTo>
                  <a:pt x="4086" y="1743"/>
                </a:lnTo>
                <a:lnTo>
                  <a:pt x="4037" y="1553"/>
                </a:lnTo>
                <a:lnTo>
                  <a:pt x="3970" y="1370"/>
                </a:lnTo>
                <a:lnTo>
                  <a:pt x="3887" y="1197"/>
                </a:lnTo>
                <a:lnTo>
                  <a:pt x="3787" y="1033"/>
                </a:lnTo>
                <a:lnTo>
                  <a:pt x="3673" y="881"/>
                </a:lnTo>
                <a:lnTo>
                  <a:pt x="3545" y="740"/>
                </a:lnTo>
                <a:lnTo>
                  <a:pt x="3404" y="612"/>
                </a:lnTo>
                <a:lnTo>
                  <a:pt x="3252" y="498"/>
                </a:lnTo>
                <a:lnTo>
                  <a:pt x="3088" y="398"/>
                </a:lnTo>
                <a:lnTo>
                  <a:pt x="2915" y="315"/>
                </a:lnTo>
                <a:lnTo>
                  <a:pt x="2732" y="248"/>
                </a:lnTo>
                <a:lnTo>
                  <a:pt x="2542" y="199"/>
                </a:lnTo>
                <a:lnTo>
                  <a:pt x="2345" y="169"/>
                </a:lnTo>
                <a:lnTo>
                  <a:pt x="2143" y="159"/>
                </a:lnTo>
                <a:lnTo>
                  <a:pt x="1940" y="169"/>
                </a:lnTo>
                <a:lnTo>
                  <a:pt x="1743" y="199"/>
                </a:lnTo>
                <a:lnTo>
                  <a:pt x="1553" y="248"/>
                </a:lnTo>
                <a:lnTo>
                  <a:pt x="1370" y="315"/>
                </a:lnTo>
                <a:lnTo>
                  <a:pt x="1197" y="398"/>
                </a:lnTo>
                <a:lnTo>
                  <a:pt x="1033" y="498"/>
                </a:lnTo>
                <a:lnTo>
                  <a:pt x="881" y="612"/>
                </a:lnTo>
                <a:lnTo>
                  <a:pt x="740" y="740"/>
                </a:lnTo>
                <a:lnTo>
                  <a:pt x="612" y="881"/>
                </a:lnTo>
                <a:lnTo>
                  <a:pt x="498" y="1033"/>
                </a:lnTo>
                <a:lnTo>
                  <a:pt x="398" y="1197"/>
                </a:lnTo>
                <a:lnTo>
                  <a:pt x="315" y="1370"/>
                </a:lnTo>
                <a:lnTo>
                  <a:pt x="248" y="1553"/>
                </a:lnTo>
                <a:lnTo>
                  <a:pt x="199" y="1743"/>
                </a:lnTo>
                <a:lnTo>
                  <a:pt x="169" y="1940"/>
                </a:lnTo>
                <a:lnTo>
                  <a:pt x="159" y="2143"/>
                </a:lnTo>
                <a:lnTo>
                  <a:pt x="169" y="2345"/>
                </a:lnTo>
                <a:lnTo>
                  <a:pt x="199" y="2542"/>
                </a:lnTo>
                <a:lnTo>
                  <a:pt x="248" y="2732"/>
                </a:lnTo>
                <a:lnTo>
                  <a:pt x="315" y="2915"/>
                </a:lnTo>
                <a:lnTo>
                  <a:pt x="398" y="3088"/>
                </a:lnTo>
                <a:lnTo>
                  <a:pt x="498" y="3252"/>
                </a:lnTo>
                <a:lnTo>
                  <a:pt x="612" y="3404"/>
                </a:lnTo>
                <a:lnTo>
                  <a:pt x="740" y="3545"/>
                </a:lnTo>
                <a:lnTo>
                  <a:pt x="881" y="3673"/>
                </a:lnTo>
                <a:lnTo>
                  <a:pt x="1033" y="3787"/>
                </a:lnTo>
                <a:lnTo>
                  <a:pt x="1197" y="3887"/>
                </a:lnTo>
                <a:lnTo>
                  <a:pt x="1370" y="3970"/>
                </a:lnTo>
                <a:lnTo>
                  <a:pt x="1553" y="4037"/>
                </a:lnTo>
                <a:lnTo>
                  <a:pt x="1743" y="4086"/>
                </a:lnTo>
                <a:lnTo>
                  <a:pt x="1940" y="4116"/>
                </a:lnTo>
                <a:lnTo>
                  <a:pt x="2143" y="4126"/>
                </a:lnTo>
                <a:moveTo>
                  <a:pt x="2143" y="4285"/>
                </a:moveTo>
                <a:lnTo>
                  <a:pt x="2361" y="4274"/>
                </a:lnTo>
                <a:lnTo>
                  <a:pt x="2574" y="4241"/>
                </a:lnTo>
                <a:lnTo>
                  <a:pt x="2779" y="4189"/>
                </a:lnTo>
                <a:lnTo>
                  <a:pt x="2976" y="4117"/>
                </a:lnTo>
                <a:lnTo>
                  <a:pt x="3164" y="4026"/>
                </a:lnTo>
                <a:lnTo>
                  <a:pt x="3340" y="3919"/>
                </a:lnTo>
                <a:lnTo>
                  <a:pt x="3505" y="3796"/>
                </a:lnTo>
                <a:lnTo>
                  <a:pt x="3657" y="3657"/>
                </a:lnTo>
                <a:lnTo>
                  <a:pt x="3796" y="3505"/>
                </a:lnTo>
                <a:lnTo>
                  <a:pt x="3919" y="3340"/>
                </a:lnTo>
                <a:lnTo>
                  <a:pt x="4026" y="3164"/>
                </a:lnTo>
                <a:lnTo>
                  <a:pt x="4117" y="2976"/>
                </a:lnTo>
                <a:lnTo>
                  <a:pt x="4189" y="2779"/>
                </a:lnTo>
                <a:lnTo>
                  <a:pt x="4241" y="2574"/>
                </a:lnTo>
                <a:lnTo>
                  <a:pt x="4274" y="2361"/>
                </a:lnTo>
                <a:lnTo>
                  <a:pt x="4285" y="2143"/>
                </a:lnTo>
                <a:lnTo>
                  <a:pt x="4274" y="1924"/>
                </a:lnTo>
                <a:lnTo>
                  <a:pt x="4241" y="1711"/>
                </a:lnTo>
                <a:lnTo>
                  <a:pt x="4189" y="1506"/>
                </a:lnTo>
                <a:lnTo>
                  <a:pt x="4117" y="1309"/>
                </a:lnTo>
                <a:lnTo>
                  <a:pt x="4026" y="1121"/>
                </a:lnTo>
                <a:lnTo>
                  <a:pt x="3919" y="945"/>
                </a:lnTo>
                <a:lnTo>
                  <a:pt x="3796" y="780"/>
                </a:lnTo>
                <a:lnTo>
                  <a:pt x="3657" y="628"/>
                </a:lnTo>
                <a:lnTo>
                  <a:pt x="3505" y="489"/>
                </a:lnTo>
                <a:lnTo>
                  <a:pt x="3340" y="366"/>
                </a:lnTo>
                <a:lnTo>
                  <a:pt x="3164" y="259"/>
                </a:lnTo>
                <a:lnTo>
                  <a:pt x="2976" y="168"/>
                </a:lnTo>
                <a:lnTo>
                  <a:pt x="2779" y="96"/>
                </a:lnTo>
                <a:lnTo>
                  <a:pt x="2574" y="44"/>
                </a:lnTo>
                <a:lnTo>
                  <a:pt x="2361" y="11"/>
                </a:lnTo>
                <a:lnTo>
                  <a:pt x="2143" y="0"/>
                </a:lnTo>
                <a:lnTo>
                  <a:pt x="1924" y="11"/>
                </a:lnTo>
                <a:lnTo>
                  <a:pt x="1711" y="44"/>
                </a:lnTo>
                <a:lnTo>
                  <a:pt x="1506" y="96"/>
                </a:lnTo>
                <a:lnTo>
                  <a:pt x="1309" y="168"/>
                </a:lnTo>
                <a:lnTo>
                  <a:pt x="1121" y="259"/>
                </a:lnTo>
                <a:lnTo>
                  <a:pt x="945" y="366"/>
                </a:lnTo>
                <a:lnTo>
                  <a:pt x="780" y="489"/>
                </a:lnTo>
                <a:lnTo>
                  <a:pt x="628" y="628"/>
                </a:lnTo>
                <a:lnTo>
                  <a:pt x="489" y="780"/>
                </a:lnTo>
                <a:lnTo>
                  <a:pt x="366" y="945"/>
                </a:lnTo>
                <a:lnTo>
                  <a:pt x="259" y="1121"/>
                </a:lnTo>
                <a:lnTo>
                  <a:pt x="168" y="1309"/>
                </a:lnTo>
                <a:lnTo>
                  <a:pt x="96" y="1506"/>
                </a:lnTo>
                <a:lnTo>
                  <a:pt x="44" y="1711"/>
                </a:lnTo>
                <a:lnTo>
                  <a:pt x="11" y="1924"/>
                </a:lnTo>
                <a:lnTo>
                  <a:pt x="0" y="2143"/>
                </a:lnTo>
                <a:lnTo>
                  <a:pt x="11" y="2361"/>
                </a:lnTo>
                <a:lnTo>
                  <a:pt x="44" y="2574"/>
                </a:lnTo>
                <a:lnTo>
                  <a:pt x="96" y="2779"/>
                </a:lnTo>
                <a:lnTo>
                  <a:pt x="168" y="2976"/>
                </a:lnTo>
                <a:lnTo>
                  <a:pt x="259" y="3164"/>
                </a:lnTo>
                <a:lnTo>
                  <a:pt x="366" y="3340"/>
                </a:lnTo>
                <a:lnTo>
                  <a:pt x="489" y="3505"/>
                </a:lnTo>
                <a:lnTo>
                  <a:pt x="628" y="3657"/>
                </a:lnTo>
                <a:lnTo>
                  <a:pt x="780" y="3796"/>
                </a:lnTo>
                <a:lnTo>
                  <a:pt x="945" y="3919"/>
                </a:lnTo>
                <a:lnTo>
                  <a:pt x="1121" y="4026"/>
                </a:lnTo>
                <a:lnTo>
                  <a:pt x="1309" y="4117"/>
                </a:lnTo>
                <a:lnTo>
                  <a:pt x="1506" y="4189"/>
                </a:lnTo>
                <a:lnTo>
                  <a:pt x="1711" y="4241"/>
                </a:lnTo>
                <a:lnTo>
                  <a:pt x="1924" y="4274"/>
                </a:lnTo>
                <a:lnTo>
                  <a:pt x="2143" y="4285"/>
                </a:lnTo>
                <a:close/>
              </a:path>
            </a:pathLst>
          </a:custGeom>
          <a:solidFill>
            <a:srgbClr val="FFD15E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4651550" y="673625"/>
            <a:ext cx="4093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651550" y="1154125"/>
            <a:ext cx="40935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✓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✓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✓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80" name="Google Shape;80;p16"/>
          <p:cNvSpPr/>
          <p:nvPr/>
        </p:nvSpPr>
        <p:spPr>
          <a:xfrm rot="1443446">
            <a:off x="8639017" y="102008"/>
            <a:ext cx="245014" cy="686036"/>
          </a:xfrm>
          <a:custGeom>
            <a:rect b="b" l="l" r="r" t="t"/>
            <a:pathLst>
              <a:path extrusionOk="0" h="3108" w="1110">
                <a:moveTo>
                  <a:pt x="0" y="556"/>
                </a:moveTo>
                <a:lnTo>
                  <a:pt x="3" y="499"/>
                </a:lnTo>
                <a:lnTo>
                  <a:pt x="11" y="444"/>
                </a:lnTo>
                <a:lnTo>
                  <a:pt x="25" y="391"/>
                </a:lnTo>
                <a:lnTo>
                  <a:pt x="44" y="339"/>
                </a:lnTo>
                <a:lnTo>
                  <a:pt x="67" y="291"/>
                </a:lnTo>
                <a:lnTo>
                  <a:pt x="95" y="245"/>
                </a:lnTo>
                <a:lnTo>
                  <a:pt x="127" y="202"/>
                </a:lnTo>
                <a:lnTo>
                  <a:pt x="163" y="163"/>
                </a:lnTo>
                <a:lnTo>
                  <a:pt x="202" y="127"/>
                </a:lnTo>
                <a:lnTo>
                  <a:pt x="245" y="95"/>
                </a:lnTo>
                <a:lnTo>
                  <a:pt x="291" y="67"/>
                </a:lnTo>
                <a:lnTo>
                  <a:pt x="339" y="44"/>
                </a:lnTo>
                <a:lnTo>
                  <a:pt x="390" y="25"/>
                </a:lnTo>
                <a:lnTo>
                  <a:pt x="444" y="11"/>
                </a:lnTo>
                <a:lnTo>
                  <a:pt x="499" y="3"/>
                </a:lnTo>
                <a:lnTo>
                  <a:pt x="556" y="0"/>
                </a:lnTo>
                <a:lnTo>
                  <a:pt x="612" y="3"/>
                </a:lnTo>
                <a:lnTo>
                  <a:pt x="667" y="11"/>
                </a:lnTo>
                <a:lnTo>
                  <a:pt x="720" y="25"/>
                </a:lnTo>
                <a:lnTo>
                  <a:pt x="771" y="44"/>
                </a:lnTo>
                <a:lnTo>
                  <a:pt x="820" y="67"/>
                </a:lnTo>
                <a:lnTo>
                  <a:pt x="865" y="95"/>
                </a:lnTo>
                <a:lnTo>
                  <a:pt x="908" y="127"/>
                </a:lnTo>
                <a:lnTo>
                  <a:pt x="947" y="163"/>
                </a:lnTo>
                <a:lnTo>
                  <a:pt x="983" y="202"/>
                </a:lnTo>
                <a:lnTo>
                  <a:pt x="1015" y="245"/>
                </a:lnTo>
                <a:lnTo>
                  <a:pt x="1043" y="291"/>
                </a:lnTo>
                <a:lnTo>
                  <a:pt x="1066" y="339"/>
                </a:lnTo>
                <a:lnTo>
                  <a:pt x="1085" y="391"/>
                </a:lnTo>
                <a:lnTo>
                  <a:pt x="1099" y="444"/>
                </a:lnTo>
                <a:lnTo>
                  <a:pt x="1107" y="499"/>
                </a:lnTo>
                <a:lnTo>
                  <a:pt x="1110" y="556"/>
                </a:lnTo>
                <a:lnTo>
                  <a:pt x="1110" y="2632"/>
                </a:lnTo>
                <a:lnTo>
                  <a:pt x="1108" y="2681"/>
                </a:lnTo>
                <a:lnTo>
                  <a:pt x="1100" y="2728"/>
                </a:lnTo>
                <a:lnTo>
                  <a:pt x="1089" y="2774"/>
                </a:lnTo>
                <a:lnTo>
                  <a:pt x="1073" y="2817"/>
                </a:lnTo>
                <a:lnTo>
                  <a:pt x="1053" y="2859"/>
                </a:lnTo>
                <a:lnTo>
                  <a:pt x="1029" y="2898"/>
                </a:lnTo>
                <a:lnTo>
                  <a:pt x="1001" y="2935"/>
                </a:lnTo>
                <a:lnTo>
                  <a:pt x="971" y="2969"/>
                </a:lnTo>
                <a:lnTo>
                  <a:pt x="937" y="2999"/>
                </a:lnTo>
                <a:lnTo>
                  <a:pt x="900" y="3027"/>
                </a:lnTo>
                <a:lnTo>
                  <a:pt x="861" y="3051"/>
                </a:lnTo>
                <a:lnTo>
                  <a:pt x="820" y="3071"/>
                </a:lnTo>
                <a:lnTo>
                  <a:pt x="776" y="3087"/>
                </a:lnTo>
                <a:lnTo>
                  <a:pt x="730" y="3098"/>
                </a:lnTo>
                <a:lnTo>
                  <a:pt x="683" y="3106"/>
                </a:lnTo>
                <a:lnTo>
                  <a:pt x="634" y="3108"/>
                </a:lnTo>
                <a:lnTo>
                  <a:pt x="586" y="3106"/>
                </a:lnTo>
                <a:lnTo>
                  <a:pt x="539" y="3098"/>
                </a:lnTo>
                <a:lnTo>
                  <a:pt x="493" y="3087"/>
                </a:lnTo>
                <a:lnTo>
                  <a:pt x="449" y="3071"/>
                </a:lnTo>
                <a:lnTo>
                  <a:pt x="408" y="3051"/>
                </a:lnTo>
                <a:lnTo>
                  <a:pt x="368" y="3027"/>
                </a:lnTo>
                <a:lnTo>
                  <a:pt x="332" y="2999"/>
                </a:lnTo>
                <a:lnTo>
                  <a:pt x="298" y="2969"/>
                </a:lnTo>
                <a:lnTo>
                  <a:pt x="267" y="2935"/>
                </a:lnTo>
                <a:lnTo>
                  <a:pt x="240" y="2898"/>
                </a:lnTo>
                <a:lnTo>
                  <a:pt x="216" y="2859"/>
                </a:lnTo>
                <a:lnTo>
                  <a:pt x="196" y="2817"/>
                </a:lnTo>
                <a:lnTo>
                  <a:pt x="180" y="2774"/>
                </a:lnTo>
                <a:lnTo>
                  <a:pt x="168" y="2728"/>
                </a:lnTo>
                <a:lnTo>
                  <a:pt x="161" y="2681"/>
                </a:lnTo>
                <a:lnTo>
                  <a:pt x="159" y="2632"/>
                </a:lnTo>
                <a:lnTo>
                  <a:pt x="159" y="1171"/>
                </a:lnTo>
                <a:lnTo>
                  <a:pt x="161" y="1132"/>
                </a:lnTo>
                <a:lnTo>
                  <a:pt x="167" y="1095"/>
                </a:lnTo>
                <a:lnTo>
                  <a:pt x="176" y="1059"/>
                </a:lnTo>
                <a:lnTo>
                  <a:pt x="188" y="1024"/>
                </a:lnTo>
                <a:lnTo>
                  <a:pt x="204" y="991"/>
                </a:lnTo>
                <a:lnTo>
                  <a:pt x="223" y="960"/>
                </a:lnTo>
                <a:lnTo>
                  <a:pt x="245" y="931"/>
                </a:lnTo>
                <a:lnTo>
                  <a:pt x="269" y="904"/>
                </a:lnTo>
                <a:lnTo>
                  <a:pt x="296" y="880"/>
                </a:lnTo>
                <a:lnTo>
                  <a:pt x="325" y="858"/>
                </a:lnTo>
                <a:lnTo>
                  <a:pt x="356" y="839"/>
                </a:lnTo>
                <a:lnTo>
                  <a:pt x="389" y="823"/>
                </a:lnTo>
                <a:lnTo>
                  <a:pt x="424" y="811"/>
                </a:lnTo>
                <a:lnTo>
                  <a:pt x="460" y="801"/>
                </a:lnTo>
                <a:lnTo>
                  <a:pt x="497" y="796"/>
                </a:lnTo>
                <a:lnTo>
                  <a:pt x="536" y="794"/>
                </a:lnTo>
                <a:lnTo>
                  <a:pt x="574" y="796"/>
                </a:lnTo>
                <a:lnTo>
                  <a:pt x="611" y="801"/>
                </a:lnTo>
                <a:lnTo>
                  <a:pt x="647" y="811"/>
                </a:lnTo>
                <a:lnTo>
                  <a:pt x="682" y="823"/>
                </a:lnTo>
                <a:lnTo>
                  <a:pt x="715" y="839"/>
                </a:lnTo>
                <a:lnTo>
                  <a:pt x="746" y="858"/>
                </a:lnTo>
                <a:lnTo>
                  <a:pt x="775" y="880"/>
                </a:lnTo>
                <a:lnTo>
                  <a:pt x="801" y="904"/>
                </a:lnTo>
                <a:lnTo>
                  <a:pt x="826" y="931"/>
                </a:lnTo>
                <a:lnTo>
                  <a:pt x="847" y="960"/>
                </a:lnTo>
                <a:lnTo>
                  <a:pt x="866" y="991"/>
                </a:lnTo>
                <a:lnTo>
                  <a:pt x="882" y="1024"/>
                </a:lnTo>
                <a:lnTo>
                  <a:pt x="894" y="1059"/>
                </a:lnTo>
                <a:lnTo>
                  <a:pt x="904" y="1095"/>
                </a:lnTo>
                <a:lnTo>
                  <a:pt x="909" y="1132"/>
                </a:lnTo>
                <a:lnTo>
                  <a:pt x="911" y="1171"/>
                </a:lnTo>
                <a:lnTo>
                  <a:pt x="911" y="2327"/>
                </a:lnTo>
                <a:lnTo>
                  <a:pt x="911" y="2331"/>
                </a:lnTo>
                <a:lnTo>
                  <a:pt x="910" y="2335"/>
                </a:lnTo>
                <a:lnTo>
                  <a:pt x="909" y="2339"/>
                </a:lnTo>
                <a:lnTo>
                  <a:pt x="908" y="2343"/>
                </a:lnTo>
                <a:lnTo>
                  <a:pt x="907" y="2346"/>
                </a:lnTo>
                <a:lnTo>
                  <a:pt x="905" y="2350"/>
                </a:lnTo>
                <a:lnTo>
                  <a:pt x="902" y="2353"/>
                </a:lnTo>
                <a:lnTo>
                  <a:pt x="900" y="2355"/>
                </a:lnTo>
                <a:lnTo>
                  <a:pt x="897" y="2358"/>
                </a:lnTo>
                <a:lnTo>
                  <a:pt x="894" y="2360"/>
                </a:lnTo>
                <a:lnTo>
                  <a:pt x="891" y="2362"/>
                </a:lnTo>
                <a:lnTo>
                  <a:pt x="888" y="2364"/>
                </a:lnTo>
                <a:lnTo>
                  <a:pt x="884" y="2365"/>
                </a:lnTo>
                <a:lnTo>
                  <a:pt x="880" y="2366"/>
                </a:lnTo>
                <a:lnTo>
                  <a:pt x="876" y="2367"/>
                </a:lnTo>
                <a:lnTo>
                  <a:pt x="872" y="2367"/>
                </a:lnTo>
                <a:lnTo>
                  <a:pt x="868" y="2367"/>
                </a:lnTo>
                <a:lnTo>
                  <a:pt x="864" y="2366"/>
                </a:lnTo>
                <a:lnTo>
                  <a:pt x="860" y="2365"/>
                </a:lnTo>
                <a:lnTo>
                  <a:pt x="857" y="2364"/>
                </a:lnTo>
                <a:lnTo>
                  <a:pt x="853" y="2362"/>
                </a:lnTo>
                <a:lnTo>
                  <a:pt x="850" y="2360"/>
                </a:lnTo>
                <a:lnTo>
                  <a:pt x="847" y="2358"/>
                </a:lnTo>
                <a:lnTo>
                  <a:pt x="844" y="2355"/>
                </a:lnTo>
                <a:lnTo>
                  <a:pt x="841" y="2353"/>
                </a:lnTo>
                <a:lnTo>
                  <a:pt x="839" y="2350"/>
                </a:lnTo>
                <a:lnTo>
                  <a:pt x="837" y="2346"/>
                </a:lnTo>
                <a:lnTo>
                  <a:pt x="835" y="2343"/>
                </a:lnTo>
                <a:lnTo>
                  <a:pt x="834" y="2339"/>
                </a:lnTo>
                <a:lnTo>
                  <a:pt x="833" y="2335"/>
                </a:lnTo>
                <a:lnTo>
                  <a:pt x="832" y="2331"/>
                </a:lnTo>
                <a:lnTo>
                  <a:pt x="832" y="2327"/>
                </a:lnTo>
                <a:lnTo>
                  <a:pt x="832" y="1171"/>
                </a:lnTo>
                <a:lnTo>
                  <a:pt x="831" y="1140"/>
                </a:lnTo>
                <a:lnTo>
                  <a:pt x="826" y="1111"/>
                </a:lnTo>
                <a:lnTo>
                  <a:pt x="819" y="1082"/>
                </a:lnTo>
                <a:lnTo>
                  <a:pt x="809" y="1055"/>
                </a:lnTo>
                <a:lnTo>
                  <a:pt x="797" y="1029"/>
                </a:lnTo>
                <a:lnTo>
                  <a:pt x="782" y="1004"/>
                </a:lnTo>
                <a:lnTo>
                  <a:pt x="765" y="981"/>
                </a:lnTo>
                <a:lnTo>
                  <a:pt x="746" y="960"/>
                </a:lnTo>
                <a:lnTo>
                  <a:pt x="724" y="941"/>
                </a:lnTo>
                <a:lnTo>
                  <a:pt x="702" y="924"/>
                </a:lnTo>
                <a:lnTo>
                  <a:pt x="677" y="909"/>
                </a:lnTo>
                <a:lnTo>
                  <a:pt x="651" y="896"/>
                </a:lnTo>
                <a:lnTo>
                  <a:pt x="624" y="886"/>
                </a:lnTo>
                <a:lnTo>
                  <a:pt x="595" y="879"/>
                </a:lnTo>
                <a:lnTo>
                  <a:pt x="566" y="874"/>
                </a:lnTo>
                <a:lnTo>
                  <a:pt x="536" y="873"/>
                </a:lnTo>
                <a:lnTo>
                  <a:pt x="505" y="874"/>
                </a:lnTo>
                <a:lnTo>
                  <a:pt x="476" y="879"/>
                </a:lnTo>
                <a:lnTo>
                  <a:pt x="447" y="886"/>
                </a:lnTo>
                <a:lnTo>
                  <a:pt x="420" y="896"/>
                </a:lnTo>
                <a:lnTo>
                  <a:pt x="394" y="909"/>
                </a:lnTo>
                <a:lnTo>
                  <a:pt x="369" y="924"/>
                </a:lnTo>
                <a:lnTo>
                  <a:pt x="346" y="941"/>
                </a:lnTo>
                <a:lnTo>
                  <a:pt x="325" y="960"/>
                </a:lnTo>
                <a:lnTo>
                  <a:pt x="306" y="981"/>
                </a:lnTo>
                <a:lnTo>
                  <a:pt x="289" y="1004"/>
                </a:lnTo>
                <a:lnTo>
                  <a:pt x="274" y="1029"/>
                </a:lnTo>
                <a:lnTo>
                  <a:pt x="261" y="1055"/>
                </a:lnTo>
                <a:lnTo>
                  <a:pt x="251" y="1082"/>
                </a:lnTo>
                <a:lnTo>
                  <a:pt x="244" y="1111"/>
                </a:lnTo>
                <a:lnTo>
                  <a:pt x="239" y="1140"/>
                </a:lnTo>
                <a:lnTo>
                  <a:pt x="238" y="1171"/>
                </a:lnTo>
                <a:lnTo>
                  <a:pt x="238" y="2632"/>
                </a:lnTo>
                <a:lnTo>
                  <a:pt x="240" y="2673"/>
                </a:lnTo>
                <a:lnTo>
                  <a:pt x="246" y="2712"/>
                </a:lnTo>
                <a:lnTo>
                  <a:pt x="256" y="2750"/>
                </a:lnTo>
                <a:lnTo>
                  <a:pt x="269" y="2786"/>
                </a:lnTo>
                <a:lnTo>
                  <a:pt x="286" y="2821"/>
                </a:lnTo>
                <a:lnTo>
                  <a:pt x="306" y="2854"/>
                </a:lnTo>
                <a:lnTo>
                  <a:pt x="328" y="2884"/>
                </a:lnTo>
                <a:lnTo>
                  <a:pt x="354" y="2912"/>
                </a:lnTo>
                <a:lnTo>
                  <a:pt x="382" y="2938"/>
                </a:lnTo>
                <a:lnTo>
                  <a:pt x="413" y="2960"/>
                </a:lnTo>
                <a:lnTo>
                  <a:pt x="445" y="2980"/>
                </a:lnTo>
                <a:lnTo>
                  <a:pt x="480" y="2997"/>
                </a:lnTo>
                <a:lnTo>
                  <a:pt x="517" y="3010"/>
                </a:lnTo>
                <a:lnTo>
                  <a:pt x="555" y="3020"/>
                </a:lnTo>
                <a:lnTo>
                  <a:pt x="594" y="3026"/>
                </a:lnTo>
                <a:lnTo>
                  <a:pt x="634" y="3028"/>
                </a:lnTo>
                <a:lnTo>
                  <a:pt x="675" y="3026"/>
                </a:lnTo>
                <a:lnTo>
                  <a:pt x="714" y="3020"/>
                </a:lnTo>
                <a:lnTo>
                  <a:pt x="752" y="3010"/>
                </a:lnTo>
                <a:lnTo>
                  <a:pt x="789" y="2997"/>
                </a:lnTo>
                <a:lnTo>
                  <a:pt x="823" y="2980"/>
                </a:lnTo>
                <a:lnTo>
                  <a:pt x="856" y="2960"/>
                </a:lnTo>
                <a:lnTo>
                  <a:pt x="886" y="2938"/>
                </a:lnTo>
                <a:lnTo>
                  <a:pt x="914" y="2912"/>
                </a:lnTo>
                <a:lnTo>
                  <a:pt x="940" y="2884"/>
                </a:lnTo>
                <a:lnTo>
                  <a:pt x="963" y="2854"/>
                </a:lnTo>
                <a:lnTo>
                  <a:pt x="982" y="2821"/>
                </a:lnTo>
                <a:lnTo>
                  <a:pt x="999" y="2786"/>
                </a:lnTo>
                <a:lnTo>
                  <a:pt x="1012" y="2750"/>
                </a:lnTo>
                <a:lnTo>
                  <a:pt x="1022" y="2712"/>
                </a:lnTo>
                <a:lnTo>
                  <a:pt x="1028" y="2673"/>
                </a:lnTo>
                <a:lnTo>
                  <a:pt x="1030" y="2632"/>
                </a:lnTo>
                <a:lnTo>
                  <a:pt x="1030" y="556"/>
                </a:lnTo>
                <a:lnTo>
                  <a:pt x="1028" y="507"/>
                </a:lnTo>
                <a:lnTo>
                  <a:pt x="1020" y="460"/>
                </a:lnTo>
                <a:lnTo>
                  <a:pt x="1009" y="414"/>
                </a:lnTo>
                <a:lnTo>
                  <a:pt x="993" y="371"/>
                </a:lnTo>
                <a:lnTo>
                  <a:pt x="973" y="329"/>
                </a:lnTo>
                <a:lnTo>
                  <a:pt x="949" y="290"/>
                </a:lnTo>
                <a:lnTo>
                  <a:pt x="922" y="253"/>
                </a:lnTo>
                <a:lnTo>
                  <a:pt x="891" y="219"/>
                </a:lnTo>
                <a:lnTo>
                  <a:pt x="857" y="189"/>
                </a:lnTo>
                <a:lnTo>
                  <a:pt x="821" y="161"/>
                </a:lnTo>
                <a:lnTo>
                  <a:pt x="782" y="137"/>
                </a:lnTo>
                <a:lnTo>
                  <a:pt x="740" y="117"/>
                </a:lnTo>
                <a:lnTo>
                  <a:pt x="697" y="101"/>
                </a:lnTo>
                <a:lnTo>
                  <a:pt x="651" y="90"/>
                </a:lnTo>
                <a:lnTo>
                  <a:pt x="604" y="82"/>
                </a:lnTo>
                <a:lnTo>
                  <a:pt x="556" y="80"/>
                </a:lnTo>
                <a:lnTo>
                  <a:pt x="507" y="82"/>
                </a:lnTo>
                <a:lnTo>
                  <a:pt x="460" y="90"/>
                </a:lnTo>
                <a:lnTo>
                  <a:pt x="414" y="101"/>
                </a:lnTo>
                <a:lnTo>
                  <a:pt x="371" y="117"/>
                </a:lnTo>
                <a:lnTo>
                  <a:pt x="329" y="137"/>
                </a:lnTo>
                <a:lnTo>
                  <a:pt x="290" y="161"/>
                </a:lnTo>
                <a:lnTo>
                  <a:pt x="253" y="189"/>
                </a:lnTo>
                <a:lnTo>
                  <a:pt x="219" y="219"/>
                </a:lnTo>
                <a:lnTo>
                  <a:pt x="189" y="253"/>
                </a:lnTo>
                <a:lnTo>
                  <a:pt x="161" y="290"/>
                </a:lnTo>
                <a:lnTo>
                  <a:pt x="137" y="329"/>
                </a:lnTo>
                <a:lnTo>
                  <a:pt x="117" y="371"/>
                </a:lnTo>
                <a:lnTo>
                  <a:pt x="101" y="414"/>
                </a:lnTo>
                <a:lnTo>
                  <a:pt x="90" y="460"/>
                </a:lnTo>
                <a:lnTo>
                  <a:pt x="82" y="507"/>
                </a:lnTo>
                <a:lnTo>
                  <a:pt x="80" y="556"/>
                </a:lnTo>
                <a:lnTo>
                  <a:pt x="80" y="1495"/>
                </a:lnTo>
                <a:lnTo>
                  <a:pt x="80" y="1499"/>
                </a:lnTo>
                <a:lnTo>
                  <a:pt x="79" y="1503"/>
                </a:lnTo>
                <a:lnTo>
                  <a:pt x="78" y="1506"/>
                </a:lnTo>
                <a:lnTo>
                  <a:pt x="77" y="1510"/>
                </a:lnTo>
                <a:lnTo>
                  <a:pt x="75" y="1514"/>
                </a:lnTo>
                <a:lnTo>
                  <a:pt x="73" y="1517"/>
                </a:lnTo>
                <a:lnTo>
                  <a:pt x="71" y="1520"/>
                </a:lnTo>
                <a:lnTo>
                  <a:pt x="68" y="1523"/>
                </a:lnTo>
                <a:lnTo>
                  <a:pt x="65" y="1525"/>
                </a:lnTo>
                <a:lnTo>
                  <a:pt x="62" y="1528"/>
                </a:lnTo>
                <a:lnTo>
                  <a:pt x="59" y="1530"/>
                </a:lnTo>
                <a:lnTo>
                  <a:pt x="55" y="1531"/>
                </a:lnTo>
                <a:lnTo>
                  <a:pt x="52" y="1533"/>
                </a:lnTo>
                <a:lnTo>
                  <a:pt x="48" y="1534"/>
                </a:lnTo>
                <a:lnTo>
                  <a:pt x="44" y="1534"/>
                </a:lnTo>
                <a:lnTo>
                  <a:pt x="40" y="1535"/>
                </a:lnTo>
                <a:lnTo>
                  <a:pt x="36" y="1534"/>
                </a:lnTo>
                <a:lnTo>
                  <a:pt x="32" y="1534"/>
                </a:lnTo>
                <a:lnTo>
                  <a:pt x="28" y="1533"/>
                </a:lnTo>
                <a:lnTo>
                  <a:pt x="24" y="1531"/>
                </a:lnTo>
                <a:lnTo>
                  <a:pt x="21" y="1530"/>
                </a:lnTo>
                <a:lnTo>
                  <a:pt x="18" y="1528"/>
                </a:lnTo>
                <a:lnTo>
                  <a:pt x="15" y="1525"/>
                </a:lnTo>
                <a:lnTo>
                  <a:pt x="12" y="1523"/>
                </a:lnTo>
                <a:lnTo>
                  <a:pt x="9" y="1520"/>
                </a:lnTo>
                <a:lnTo>
                  <a:pt x="7" y="1517"/>
                </a:lnTo>
                <a:lnTo>
                  <a:pt x="5" y="1514"/>
                </a:lnTo>
                <a:lnTo>
                  <a:pt x="3" y="1510"/>
                </a:lnTo>
                <a:lnTo>
                  <a:pt x="2" y="1506"/>
                </a:lnTo>
                <a:lnTo>
                  <a:pt x="1" y="1503"/>
                </a:lnTo>
                <a:lnTo>
                  <a:pt x="0" y="1499"/>
                </a:lnTo>
                <a:lnTo>
                  <a:pt x="0" y="1495"/>
                </a:lnTo>
                <a:lnTo>
                  <a:pt x="0" y="556"/>
                </a:lnTo>
                <a:close/>
              </a:path>
            </a:pathLst>
          </a:custGeom>
          <a:solidFill>
            <a:srgbClr val="FF81A9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8509819" y="4273785"/>
            <a:ext cx="1019867" cy="189771"/>
          </a:xfrm>
          <a:custGeom>
            <a:rect b="b" l="l" r="r" t="t"/>
            <a:pathLst>
              <a:path extrusionOk="0" h="620" w="3332">
                <a:moveTo>
                  <a:pt x="476" y="0"/>
                </a:moveTo>
                <a:lnTo>
                  <a:pt x="873" y="396"/>
                </a:lnTo>
                <a:lnTo>
                  <a:pt x="1270" y="0"/>
                </a:lnTo>
                <a:lnTo>
                  <a:pt x="1667" y="396"/>
                </a:lnTo>
                <a:lnTo>
                  <a:pt x="2062" y="0"/>
                </a:lnTo>
                <a:lnTo>
                  <a:pt x="2459" y="396"/>
                </a:lnTo>
                <a:lnTo>
                  <a:pt x="2856" y="0"/>
                </a:lnTo>
                <a:lnTo>
                  <a:pt x="3309" y="452"/>
                </a:lnTo>
                <a:lnTo>
                  <a:pt x="3314" y="458"/>
                </a:lnTo>
                <a:lnTo>
                  <a:pt x="3319" y="465"/>
                </a:lnTo>
                <a:lnTo>
                  <a:pt x="3323" y="471"/>
                </a:lnTo>
                <a:lnTo>
                  <a:pt x="3326" y="478"/>
                </a:lnTo>
                <a:lnTo>
                  <a:pt x="3329" y="486"/>
                </a:lnTo>
                <a:lnTo>
                  <a:pt x="3331" y="493"/>
                </a:lnTo>
                <a:lnTo>
                  <a:pt x="3332" y="501"/>
                </a:lnTo>
                <a:lnTo>
                  <a:pt x="3332" y="508"/>
                </a:lnTo>
                <a:lnTo>
                  <a:pt x="3332" y="516"/>
                </a:lnTo>
                <a:lnTo>
                  <a:pt x="3331" y="523"/>
                </a:lnTo>
                <a:lnTo>
                  <a:pt x="3329" y="531"/>
                </a:lnTo>
                <a:lnTo>
                  <a:pt x="3326" y="538"/>
                </a:lnTo>
                <a:lnTo>
                  <a:pt x="3323" y="545"/>
                </a:lnTo>
                <a:lnTo>
                  <a:pt x="3319" y="552"/>
                </a:lnTo>
                <a:lnTo>
                  <a:pt x="3314" y="558"/>
                </a:lnTo>
                <a:lnTo>
                  <a:pt x="3309" y="564"/>
                </a:lnTo>
                <a:lnTo>
                  <a:pt x="3303" y="570"/>
                </a:lnTo>
                <a:lnTo>
                  <a:pt x="3297" y="574"/>
                </a:lnTo>
                <a:lnTo>
                  <a:pt x="3290" y="578"/>
                </a:lnTo>
                <a:lnTo>
                  <a:pt x="3283" y="582"/>
                </a:lnTo>
                <a:lnTo>
                  <a:pt x="3275" y="584"/>
                </a:lnTo>
                <a:lnTo>
                  <a:pt x="3268" y="586"/>
                </a:lnTo>
                <a:lnTo>
                  <a:pt x="3260" y="587"/>
                </a:lnTo>
                <a:lnTo>
                  <a:pt x="3253" y="587"/>
                </a:lnTo>
                <a:lnTo>
                  <a:pt x="3245" y="587"/>
                </a:lnTo>
                <a:lnTo>
                  <a:pt x="3237" y="586"/>
                </a:lnTo>
                <a:lnTo>
                  <a:pt x="3230" y="584"/>
                </a:lnTo>
                <a:lnTo>
                  <a:pt x="3222" y="582"/>
                </a:lnTo>
                <a:lnTo>
                  <a:pt x="3215" y="578"/>
                </a:lnTo>
                <a:lnTo>
                  <a:pt x="3209" y="574"/>
                </a:lnTo>
                <a:lnTo>
                  <a:pt x="3202" y="570"/>
                </a:lnTo>
                <a:lnTo>
                  <a:pt x="3196" y="564"/>
                </a:lnTo>
                <a:lnTo>
                  <a:pt x="2856" y="224"/>
                </a:lnTo>
                <a:lnTo>
                  <a:pt x="2459" y="620"/>
                </a:lnTo>
                <a:lnTo>
                  <a:pt x="2062" y="224"/>
                </a:lnTo>
                <a:lnTo>
                  <a:pt x="1667" y="620"/>
                </a:lnTo>
                <a:lnTo>
                  <a:pt x="1270" y="224"/>
                </a:lnTo>
                <a:lnTo>
                  <a:pt x="873" y="620"/>
                </a:lnTo>
                <a:lnTo>
                  <a:pt x="476" y="224"/>
                </a:lnTo>
                <a:lnTo>
                  <a:pt x="136" y="564"/>
                </a:lnTo>
                <a:lnTo>
                  <a:pt x="130" y="570"/>
                </a:lnTo>
                <a:lnTo>
                  <a:pt x="123" y="574"/>
                </a:lnTo>
                <a:lnTo>
                  <a:pt x="117" y="578"/>
                </a:lnTo>
                <a:lnTo>
                  <a:pt x="110" y="582"/>
                </a:lnTo>
                <a:lnTo>
                  <a:pt x="102" y="584"/>
                </a:lnTo>
                <a:lnTo>
                  <a:pt x="95" y="586"/>
                </a:lnTo>
                <a:lnTo>
                  <a:pt x="87" y="587"/>
                </a:lnTo>
                <a:lnTo>
                  <a:pt x="79" y="587"/>
                </a:lnTo>
                <a:lnTo>
                  <a:pt x="72" y="587"/>
                </a:lnTo>
                <a:lnTo>
                  <a:pt x="64" y="586"/>
                </a:lnTo>
                <a:lnTo>
                  <a:pt x="57" y="584"/>
                </a:lnTo>
                <a:lnTo>
                  <a:pt x="49" y="582"/>
                </a:lnTo>
                <a:lnTo>
                  <a:pt x="42" y="578"/>
                </a:lnTo>
                <a:lnTo>
                  <a:pt x="35" y="574"/>
                </a:lnTo>
                <a:lnTo>
                  <a:pt x="29" y="570"/>
                </a:lnTo>
                <a:lnTo>
                  <a:pt x="23" y="564"/>
                </a:lnTo>
                <a:lnTo>
                  <a:pt x="18" y="558"/>
                </a:lnTo>
                <a:lnTo>
                  <a:pt x="13" y="552"/>
                </a:lnTo>
                <a:lnTo>
                  <a:pt x="9" y="545"/>
                </a:lnTo>
                <a:lnTo>
                  <a:pt x="6" y="538"/>
                </a:lnTo>
                <a:lnTo>
                  <a:pt x="3" y="531"/>
                </a:lnTo>
                <a:lnTo>
                  <a:pt x="1" y="523"/>
                </a:lnTo>
                <a:lnTo>
                  <a:pt x="0" y="516"/>
                </a:lnTo>
                <a:lnTo>
                  <a:pt x="0" y="508"/>
                </a:lnTo>
                <a:lnTo>
                  <a:pt x="0" y="501"/>
                </a:lnTo>
                <a:lnTo>
                  <a:pt x="1" y="493"/>
                </a:lnTo>
                <a:lnTo>
                  <a:pt x="3" y="486"/>
                </a:lnTo>
                <a:lnTo>
                  <a:pt x="6" y="478"/>
                </a:lnTo>
                <a:lnTo>
                  <a:pt x="9" y="471"/>
                </a:lnTo>
                <a:lnTo>
                  <a:pt x="13" y="465"/>
                </a:lnTo>
                <a:lnTo>
                  <a:pt x="18" y="458"/>
                </a:lnTo>
                <a:lnTo>
                  <a:pt x="23" y="452"/>
                </a:lnTo>
                <a:lnTo>
                  <a:pt x="476" y="0"/>
                </a:lnTo>
                <a:close/>
              </a:path>
            </a:pathLst>
          </a:custGeom>
          <a:solidFill>
            <a:srgbClr val="FF81A9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340012" y="4866785"/>
            <a:ext cx="1566224" cy="371890"/>
          </a:xfrm>
          <a:custGeom>
            <a:rect b="b" l="l" r="r" t="t"/>
            <a:pathLst>
              <a:path extrusionOk="0" h="1215" w="5117">
                <a:moveTo>
                  <a:pt x="1071" y="0"/>
                </a:moveTo>
                <a:lnTo>
                  <a:pt x="2063" y="991"/>
                </a:lnTo>
                <a:lnTo>
                  <a:pt x="3054" y="0"/>
                </a:lnTo>
                <a:lnTo>
                  <a:pt x="4045" y="991"/>
                </a:lnTo>
                <a:lnTo>
                  <a:pt x="4981" y="56"/>
                </a:lnTo>
                <a:lnTo>
                  <a:pt x="4987" y="50"/>
                </a:lnTo>
                <a:lnTo>
                  <a:pt x="4994" y="46"/>
                </a:lnTo>
                <a:lnTo>
                  <a:pt x="5000" y="42"/>
                </a:lnTo>
                <a:lnTo>
                  <a:pt x="5007" y="39"/>
                </a:lnTo>
                <a:lnTo>
                  <a:pt x="5015" y="36"/>
                </a:lnTo>
                <a:lnTo>
                  <a:pt x="5022" y="34"/>
                </a:lnTo>
                <a:lnTo>
                  <a:pt x="5030" y="33"/>
                </a:lnTo>
                <a:lnTo>
                  <a:pt x="5038" y="33"/>
                </a:lnTo>
                <a:lnTo>
                  <a:pt x="5045" y="33"/>
                </a:lnTo>
                <a:lnTo>
                  <a:pt x="5053" y="34"/>
                </a:lnTo>
                <a:lnTo>
                  <a:pt x="5060" y="36"/>
                </a:lnTo>
                <a:lnTo>
                  <a:pt x="5068" y="39"/>
                </a:lnTo>
                <a:lnTo>
                  <a:pt x="5075" y="42"/>
                </a:lnTo>
                <a:lnTo>
                  <a:pt x="5082" y="46"/>
                </a:lnTo>
                <a:lnTo>
                  <a:pt x="5088" y="50"/>
                </a:lnTo>
                <a:lnTo>
                  <a:pt x="5094" y="56"/>
                </a:lnTo>
                <a:lnTo>
                  <a:pt x="5099" y="62"/>
                </a:lnTo>
                <a:lnTo>
                  <a:pt x="5104" y="68"/>
                </a:lnTo>
                <a:lnTo>
                  <a:pt x="5108" y="75"/>
                </a:lnTo>
                <a:lnTo>
                  <a:pt x="5111" y="82"/>
                </a:lnTo>
                <a:lnTo>
                  <a:pt x="5114" y="90"/>
                </a:lnTo>
                <a:lnTo>
                  <a:pt x="5116" y="97"/>
                </a:lnTo>
                <a:lnTo>
                  <a:pt x="5117" y="105"/>
                </a:lnTo>
                <a:lnTo>
                  <a:pt x="5117" y="112"/>
                </a:lnTo>
                <a:lnTo>
                  <a:pt x="5117" y="120"/>
                </a:lnTo>
                <a:lnTo>
                  <a:pt x="5116" y="128"/>
                </a:lnTo>
                <a:lnTo>
                  <a:pt x="5114" y="135"/>
                </a:lnTo>
                <a:lnTo>
                  <a:pt x="5111" y="142"/>
                </a:lnTo>
                <a:lnTo>
                  <a:pt x="5108" y="150"/>
                </a:lnTo>
                <a:lnTo>
                  <a:pt x="5104" y="156"/>
                </a:lnTo>
                <a:lnTo>
                  <a:pt x="5099" y="163"/>
                </a:lnTo>
                <a:lnTo>
                  <a:pt x="5094" y="169"/>
                </a:lnTo>
                <a:lnTo>
                  <a:pt x="4045" y="1215"/>
                </a:lnTo>
                <a:lnTo>
                  <a:pt x="3054" y="225"/>
                </a:lnTo>
                <a:lnTo>
                  <a:pt x="2063" y="1215"/>
                </a:lnTo>
                <a:lnTo>
                  <a:pt x="1071" y="225"/>
                </a:lnTo>
                <a:lnTo>
                  <a:pt x="135" y="1159"/>
                </a:lnTo>
                <a:lnTo>
                  <a:pt x="129" y="1165"/>
                </a:lnTo>
                <a:lnTo>
                  <a:pt x="123" y="1169"/>
                </a:lnTo>
                <a:lnTo>
                  <a:pt x="116" y="1173"/>
                </a:lnTo>
                <a:lnTo>
                  <a:pt x="109" y="1176"/>
                </a:lnTo>
                <a:lnTo>
                  <a:pt x="102" y="1179"/>
                </a:lnTo>
                <a:lnTo>
                  <a:pt x="94" y="1181"/>
                </a:lnTo>
                <a:lnTo>
                  <a:pt x="87" y="1182"/>
                </a:lnTo>
                <a:lnTo>
                  <a:pt x="79" y="1182"/>
                </a:lnTo>
                <a:lnTo>
                  <a:pt x="71" y="1182"/>
                </a:lnTo>
                <a:lnTo>
                  <a:pt x="64" y="1181"/>
                </a:lnTo>
                <a:lnTo>
                  <a:pt x="56" y="1179"/>
                </a:lnTo>
                <a:lnTo>
                  <a:pt x="49" y="1176"/>
                </a:lnTo>
                <a:lnTo>
                  <a:pt x="42" y="1173"/>
                </a:lnTo>
                <a:lnTo>
                  <a:pt x="35" y="1169"/>
                </a:lnTo>
                <a:lnTo>
                  <a:pt x="29" y="1165"/>
                </a:lnTo>
                <a:lnTo>
                  <a:pt x="23" y="1159"/>
                </a:lnTo>
                <a:lnTo>
                  <a:pt x="18" y="1153"/>
                </a:lnTo>
                <a:lnTo>
                  <a:pt x="13" y="1147"/>
                </a:lnTo>
                <a:lnTo>
                  <a:pt x="9" y="1140"/>
                </a:lnTo>
                <a:lnTo>
                  <a:pt x="6" y="1133"/>
                </a:lnTo>
                <a:lnTo>
                  <a:pt x="3" y="1126"/>
                </a:lnTo>
                <a:lnTo>
                  <a:pt x="1" y="1118"/>
                </a:lnTo>
                <a:lnTo>
                  <a:pt x="0" y="1111"/>
                </a:lnTo>
                <a:lnTo>
                  <a:pt x="0" y="1103"/>
                </a:lnTo>
                <a:lnTo>
                  <a:pt x="0" y="1096"/>
                </a:lnTo>
                <a:lnTo>
                  <a:pt x="1" y="1088"/>
                </a:lnTo>
                <a:lnTo>
                  <a:pt x="3" y="1081"/>
                </a:lnTo>
                <a:lnTo>
                  <a:pt x="6" y="1073"/>
                </a:lnTo>
                <a:lnTo>
                  <a:pt x="9" y="1066"/>
                </a:lnTo>
                <a:lnTo>
                  <a:pt x="13" y="1060"/>
                </a:lnTo>
                <a:lnTo>
                  <a:pt x="18" y="1053"/>
                </a:lnTo>
                <a:lnTo>
                  <a:pt x="23" y="1047"/>
                </a:lnTo>
                <a:lnTo>
                  <a:pt x="1071" y="0"/>
                </a:lnTo>
                <a:close/>
              </a:path>
            </a:pathLst>
          </a:custGeom>
          <a:solidFill>
            <a:srgbClr val="7BC28B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PropTypes?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66250" y="843875"/>
            <a:ext cx="77772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PropTypes são uma maneira de verificar os tipos de propriedades (props) nos componentes do React.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Eles ajudam a garantir que os componentes recebam os dados corretamente.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Útil para evitar bugs e melhorar a robustez do código.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4294967295" type="title"/>
          </p:nvPr>
        </p:nvSpPr>
        <p:spPr>
          <a:xfrm>
            <a:off x="2651300" y="252525"/>
            <a:ext cx="4093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 em grupo</a:t>
            </a:r>
            <a:endParaRPr/>
          </a:p>
        </p:txBody>
      </p:sp>
      <p:sp>
        <p:nvSpPr>
          <p:cNvPr id="144" name="Google Shape;144;p26"/>
          <p:cNvSpPr txBox="1"/>
          <p:nvPr>
            <p:ph idx="4294967295" type="body"/>
          </p:nvPr>
        </p:nvSpPr>
        <p:spPr>
          <a:xfrm>
            <a:off x="4651550" y="1154125"/>
            <a:ext cx="40935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Grupo 2: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Desafio: Lista de Tarefas com Sincronização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Implemente um sistema onde o componente pai gerencia uma lista de tarefas, e o componente filho permite a adição de novas tarefas. Quando uma nova tarefa é adicionada, o componente pai deve exibir a lista atualizada.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Requisitos:</a:t>
            </a:r>
            <a:endParaRPr b="1" sz="10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 </a:t>
            </a:r>
            <a:r>
              <a:rPr b="1" lang="pt-BR" sz="1100">
                <a:solidFill>
                  <a:schemeClr val="dk1"/>
                </a:solidFill>
              </a:rPr>
              <a:t>useState</a:t>
            </a:r>
            <a:r>
              <a:rPr lang="pt-BR" sz="1100">
                <a:solidFill>
                  <a:schemeClr val="dk1"/>
                </a:solidFill>
              </a:rPr>
              <a:t> no componente pai armazena a lista de tarefas.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useEffect</a:t>
            </a:r>
            <a:r>
              <a:rPr lang="pt-BR" sz="1100">
                <a:solidFill>
                  <a:schemeClr val="dk1"/>
                </a:solidFill>
              </a:rPr>
              <a:t> no componente pai para exibir um log no console sempre que a lista de tarefas for atualizada.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 filho deve ter um campo de input e um botão para permitir ao usuário adicionar uma nova tarefa.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As tarefas devem ser passadas como props do pai para o filho e validadas usando </a:t>
            </a:r>
            <a:r>
              <a:rPr b="1" lang="pt-BR" sz="1100">
                <a:solidFill>
                  <a:schemeClr val="dk1"/>
                </a:solidFill>
              </a:rPr>
              <a:t>PropTypes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1"/>
                </a:solidFill>
              </a:rPr>
              <a:t>Objetivos:</a:t>
            </a:r>
            <a:endParaRPr b="1" sz="10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100">
                <a:solidFill>
                  <a:schemeClr val="dk1"/>
                </a:solidFill>
              </a:rPr>
              <a:t>O pai controla a lista de tarefas e passa a função de adicionar tarefa para o filho como uma prop.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100">
                <a:solidFill>
                  <a:schemeClr val="dk1"/>
                </a:solidFill>
              </a:rPr>
              <a:t>O filho usa </a:t>
            </a:r>
            <a:r>
              <a:rPr b="1" lang="pt-BR" sz="1100">
                <a:solidFill>
                  <a:schemeClr val="dk1"/>
                </a:solidFill>
              </a:rPr>
              <a:t>PropTypes</a:t>
            </a:r>
            <a:r>
              <a:rPr lang="pt-BR" sz="1100">
                <a:solidFill>
                  <a:schemeClr val="dk1"/>
                </a:solidFill>
              </a:rPr>
              <a:t> para validar as props recebidas e adiciona novas tarefas, que são refletidas no pai.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1</a:t>
            </a:r>
            <a:br>
              <a:rPr lang="pt-BR"/>
            </a:br>
            <a:r>
              <a:rPr b="1" lang="pt-BR" sz="1100">
                <a:solidFill>
                  <a:schemeClr val="dk1"/>
                </a:solidFill>
              </a:rPr>
              <a:t>Desafio: Sistema de Contagem Compartilhada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Crie um pequeno sistema onde dois componentes interagem, um pai e um filho, para gerenciar uma contagem. O pai mantém o estado da contagem e o filho exibe esse valor e permite ao usuário incrementar ou decrementar a contagem.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</a:rPr>
              <a:t>Requisitos:</a:t>
            </a:r>
            <a:endParaRPr b="1" sz="10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useState</a:t>
            </a:r>
            <a:r>
              <a:rPr lang="pt-BR" sz="1100">
                <a:solidFill>
                  <a:schemeClr val="dk1"/>
                </a:solidFill>
              </a:rPr>
              <a:t> no componente pai para armazenar o valor da contagem.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useEffect</a:t>
            </a:r>
            <a:r>
              <a:rPr lang="pt-BR" sz="1100">
                <a:solidFill>
                  <a:schemeClr val="dk1"/>
                </a:solidFill>
              </a:rPr>
              <a:t> no componente filho para exibir um log sempre que o valor da contagem mudar.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 filho deve ter dois botões: um para incrementar e outro para decrementar a contagem, que devem alterar o estado no pai.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Utilize </a:t>
            </a:r>
            <a:r>
              <a:rPr b="1" lang="pt-BR" sz="1100">
                <a:solidFill>
                  <a:schemeClr val="dk1"/>
                </a:solidFill>
              </a:rPr>
              <a:t>PropTypes</a:t>
            </a:r>
            <a:r>
              <a:rPr lang="pt-BR" sz="1100">
                <a:solidFill>
                  <a:schemeClr val="dk1"/>
                </a:solidFill>
              </a:rPr>
              <a:t> no filho para garantir que o valor da contagem e as funções de incremento/decremento sejam passados corretamente.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pt-BR" sz="1000">
                <a:solidFill>
                  <a:schemeClr val="dk1"/>
                </a:solidFill>
              </a:rPr>
              <a:t>Objetivos:</a:t>
            </a:r>
            <a:endParaRPr b="1" sz="10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100">
                <a:solidFill>
                  <a:schemeClr val="dk1"/>
                </a:solidFill>
              </a:rPr>
              <a:t>O pai controla o estado e passa as funções e o valor da contagem como props ao filho.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100">
                <a:solidFill>
                  <a:schemeClr val="dk1"/>
                </a:solidFill>
              </a:rPr>
              <a:t>O filho usa </a:t>
            </a:r>
            <a:r>
              <a:rPr b="1" lang="pt-BR" sz="1100">
                <a:solidFill>
                  <a:schemeClr val="dk1"/>
                </a:solidFill>
              </a:rPr>
              <a:t>PropTypes</a:t>
            </a:r>
            <a:r>
              <a:rPr lang="pt-BR" sz="1100">
                <a:solidFill>
                  <a:schemeClr val="dk1"/>
                </a:solidFill>
              </a:rPr>
              <a:t> para validar as props recebidas e, ao interagir, chama as funções passadas pelo pai.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de PropTypes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66250" y="843875"/>
            <a:ext cx="77772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 PropTypes?: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Valide as propriedades que o componente recebe.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Certifique-se de que o componente seja usado corretamente por outros desenvolvedores.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Ajuda com a documentação do componente.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Evite erros garantindo que as props tenham os tipos esperados (por exemplo, string, number, array).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PropTypes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0" y="866400"/>
            <a:ext cx="8905500" cy="578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import React from 'react';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import PropTypes from 'prop-types';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// Componente funcional que aceita props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const Greeting = ({ name, age, isStudent }) =&gt; (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&lt;div&gt;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&lt;h1&gt;Hello, {name}!&lt;/h1&gt;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&lt;p&gt;Age: {age}&lt;/p&gt;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&lt;p&gt;{isStudent ? 'You are a student.' : 'You are not a student.'}&lt;/p&gt;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&lt;/div&gt;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);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// Definindo PropTypes para validação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Greeting.propTypes = {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name: PropTypes.string.isRequired, // Obrigatório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age: PropTypes.number.isRequired,  // Obrigatório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isStudent: PropTypes.bool          // Opcional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};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// Valores padrões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Greeting.defaultProps = {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isStudent: false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};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export default Greeting;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hooks?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66250" y="959700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Hooks são funções especiais que permitem que você use recursos do React (como estado e ciclo de vida) em componentes funcionais.</a:t>
            </a:r>
            <a:br>
              <a:rPr lang="pt-BR"/>
            </a:br>
            <a:r>
              <a:rPr lang="pt-BR"/>
              <a:t>Exemplo comum: useState, useEffect.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de Hooks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566250" y="843875"/>
            <a:ext cx="77772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 hooks?: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Facilitar a reutilização da lógica de estado entre componentes.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Reduza a complexidade dos componentes da classe.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Melhore a legibilidade e a compreensão do código.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Torne os componentes funcionais mais poderosos sem a necessidade de classes.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Hooks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172500" y="866400"/>
            <a:ext cx="8799000" cy="449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import React, { useState, useEffect } from 'react';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const Timer = () =&gt; {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const [count, setCount] = useState(0);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// useEffect para atualizar o título da página a cada mudança no count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useEffect(() =&gt; {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document.title = `Count: ${count}`;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}, [count]); // Executa apenas quando 'count' muda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return (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&lt;div&gt;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  &lt;p&gt;Count: {count}&lt;/p&gt;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  &lt;button onClick={() =&gt; setCount(count + 1)}&gt;Increment&lt;/button&gt;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&lt;/div&gt;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);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};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export default Timer;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494" r="9494" t="0"/>
          <a:stretch/>
        </p:blipFill>
        <p:spPr>
          <a:xfrm>
            <a:off x="4977275" y="0"/>
            <a:ext cx="4166700" cy="5143501"/>
          </a:xfrm>
          <a:prstGeom prst="rect">
            <a:avLst/>
          </a:prstGeom>
        </p:spPr>
      </p:pic>
      <p:sp>
        <p:nvSpPr>
          <p:cNvPr id="124" name="Google Shape;124;p23"/>
          <p:cNvSpPr txBox="1"/>
          <p:nvPr>
            <p:ph type="title"/>
          </p:nvPr>
        </p:nvSpPr>
        <p:spPr>
          <a:xfrm>
            <a:off x="566250" y="210550"/>
            <a:ext cx="40935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Interação entre componentes filho e pai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66250" y="1154125"/>
            <a:ext cx="40935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 React, os componentes pai podem passar dados para filhos por meio de props.</a:t>
            </a:r>
            <a:br>
              <a:rPr lang="pt-BR"/>
            </a:br>
            <a:r>
              <a:rPr lang="pt-BR"/>
              <a:t>Os componentes filhos podem notificar os pais sobre eventos passando retornos de chamada como props.</a:t>
            </a:r>
            <a:br>
              <a:rPr lang="pt-BR"/>
            </a:br>
            <a:r>
              <a:rPr lang="pt-BR"/>
              <a:t>Exemplo: um botão filho notificando o componente pai de que ele foi clicado.</a:t>
            </a:r>
            <a:br>
              <a:rPr lang="pt-BR"/>
            </a:br>
            <a:r>
              <a:rPr lang="pt-BR"/>
              <a:t>Importância da comunicação eficiente para a arquitetura de aplicativos.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566250" y="136275"/>
            <a:ext cx="83037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prático: interação entre pais e filhos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0" y="582975"/>
            <a:ext cx="9047400" cy="57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import React, { useState } from 'react';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// Componente Filho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const Child = ({ onButtonClick }) =&gt; (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&lt;button onClick={onButtonClick}&gt;Click me!&lt;/button&gt;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);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// Componente Pai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const Parent = () =&gt; {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const [message, setMessage] = useState('No interaction yet');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// Função a ser chamada pelo Filho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const handleClick = () =&gt; {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setMessage('Button was clicked!');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};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return (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&lt;div&gt;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  &lt;h1&gt;{message}&lt;/h1&gt;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  &lt;Child onButtonClick={handleClick} /&gt;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  &lt;/div&gt;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  );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};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export default Parent;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494" r="9494" t="0"/>
          <a:stretch/>
        </p:blipFill>
        <p:spPr>
          <a:xfrm>
            <a:off x="0" y="0"/>
            <a:ext cx="4166700" cy="5143501"/>
          </a:xfrm>
          <a:prstGeom prst="rect">
            <a:avLst/>
          </a:prstGeom>
        </p:spPr>
      </p:pic>
      <p:sp>
        <p:nvSpPr>
          <p:cNvPr id="137" name="Google Shape;137;p25"/>
          <p:cNvSpPr txBox="1"/>
          <p:nvPr>
            <p:ph type="title"/>
          </p:nvPr>
        </p:nvSpPr>
        <p:spPr>
          <a:xfrm>
            <a:off x="4651550" y="673625"/>
            <a:ext cx="4093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651550" y="1154125"/>
            <a:ext cx="40935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PropTypes ajudam a garantir a segurança de tipo em props.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hooks simplificam o uso de estados e outros recursos em componentes funcionais.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interação entre os componentes pai e filho é essencial para a construção de aplicativos reativos e modulares.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Perguntas e respostas.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