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9kCCE3zx/1t/wco8fLjc4gum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ready 072022">
  <p:cSld name="CUSTOM_7_1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subTitle" idx="1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/>
          <p:nvPr/>
        </p:nvSpPr>
        <p:spPr>
          <a:xfrm>
            <a:off x="8349575" y="4686175"/>
            <a:ext cx="512400" cy="2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6797550" y="4401650"/>
            <a:ext cx="1906800" cy="6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52400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CUSTOM_7_1_1_1_1_1_1_1_1_1_1_1_1_1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6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822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1">
  <p:cSld name="CUSTOM_7_1_1_1_1_1_1_1_1_1_1_1_1_1_1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_1_1_1_1_1_1_1_1_1_2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Two columns">
  <p:cSld name="CUSTOM_2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Title &amp; Body_1 Col_Photo_Blue">
  <p:cSld name="CUSTOM_7_1_1_1_1_1_1_1_1_1_1_1_1_1_1_1_1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5367525" y="1292575"/>
            <a:ext cx="3319200" cy="264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Image Here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4591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40782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">
  <p:cSld name="CUSTOM_3_1_1_1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5822275" y="521550"/>
            <a:ext cx="2126400" cy="4100400"/>
          </a:xfrm>
          <a:prstGeom prst="rect">
            <a:avLst/>
          </a:prstGeom>
          <a:gradFill>
            <a:gsLst>
              <a:gs pos="0">
                <a:srgbClr val="E8F0FE"/>
              </a:gs>
              <a:gs pos="100000">
                <a:srgbClr val="4285F4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622275" y="1599600"/>
            <a:ext cx="69036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Machine Learning 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with </a:t>
            </a:r>
            <a:r>
              <a:rPr lang="en" sz="3000" dirty="0">
                <a:solidFill>
                  <a:schemeClr val="accent1"/>
                </a:solidFill>
              </a:rPr>
              <a:t>Tensorflow</a:t>
            </a:r>
            <a:endParaRPr sz="30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 dirty="0">
                <a:solidFill>
                  <a:schemeClr val="accent1"/>
                </a:solidFill>
              </a:rPr>
              <a:t>Judul Project</a:t>
            </a:r>
            <a:endParaRPr sz="24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dirty="0"/>
              <a:t>BMKG_1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Title</a:t>
            </a:r>
            <a:endParaRPr sz="210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Content</a:t>
            </a:r>
            <a:endParaRPr sz="18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Google</vt:lpstr>
      <vt:lpstr>Machine Learning  with Tensorflow  Judul Project BMKG_1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Tensorflow  Judul Project BMKG_1</dc:title>
  <dc:creator>wot</dc:creator>
  <cp:lastModifiedBy>Aldhi Prambudi</cp:lastModifiedBy>
  <cp:revision>1</cp:revision>
  <dcterms:modified xsi:type="dcterms:W3CDTF">2022-07-06T16:05:17Z</dcterms:modified>
</cp:coreProperties>
</file>