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7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906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76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2230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18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1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1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948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03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61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735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02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5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0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977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389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148D-2778-486E-89F6-D3FB8CEFDDF8}" type="datetimeFigureOut">
              <a:rPr lang="id-ID" smtClean="0"/>
              <a:t>24/03/2019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054B2E-C202-45D1-978A-B987CA8634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13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kategori/desktop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tanikode.com/kategori/game" TargetMode="External"/><Relationship Id="rId5" Type="http://schemas.openxmlformats.org/officeDocument/2006/relationships/hyperlink" Target="https://www.petanikode.com/kategori/web" TargetMode="External"/><Relationship Id="rId4" Type="http://schemas.openxmlformats.org/officeDocument/2006/relationships/hyperlink" Target="https://www.petanikode.com/kategori/mobi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412776"/>
            <a:ext cx="6172200" cy="65345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INSTALASI PHYTON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933056"/>
            <a:ext cx="6172200" cy="1371600"/>
          </a:xfrm>
        </p:spPr>
        <p:txBody>
          <a:bodyPr/>
          <a:lstStyle/>
          <a:p>
            <a:r>
              <a:rPr lang="id-ID" dirty="0" smtClean="0"/>
              <a:t>Nama 	:</a:t>
            </a:r>
            <a:r>
              <a:rPr lang="en-ID" dirty="0"/>
              <a:t> </a:t>
            </a:r>
            <a:r>
              <a:rPr lang="en-ID" dirty="0" err="1" smtClean="0"/>
              <a:t>Aldhyt</a:t>
            </a:r>
            <a:r>
              <a:rPr lang="en-ID" dirty="0" smtClean="0"/>
              <a:t> </a:t>
            </a:r>
            <a:r>
              <a:rPr lang="en-ID" dirty="0" err="1" smtClean="0"/>
              <a:t>Wirangga</a:t>
            </a:r>
            <a:endParaRPr lang="en-ID" dirty="0" smtClean="0"/>
          </a:p>
          <a:p>
            <a:r>
              <a:rPr lang="id-ID" dirty="0" smtClean="0"/>
              <a:t>Kelas 	: 4IA11</a:t>
            </a:r>
          </a:p>
          <a:p>
            <a:r>
              <a:rPr lang="id-ID" dirty="0" smtClean="0"/>
              <a:t>NPM	: 5</a:t>
            </a:r>
            <a:r>
              <a:rPr lang="en-ID" dirty="0" smtClean="0"/>
              <a:t>7415808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27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348" y="260648"/>
            <a:ext cx="487611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348" y="3429000"/>
            <a:ext cx="4876116" cy="328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124744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 smtClean="0"/>
              <a:t>Pilih</a:t>
            </a:r>
            <a:r>
              <a:rPr lang="en-ID" dirty="0" smtClean="0"/>
              <a:t> add Python 3.6 to path </a:t>
            </a:r>
            <a:r>
              <a:rPr lang="en-ID" dirty="0" err="1" smtClean="0"/>
              <a:t>lalu</a:t>
            </a:r>
            <a:r>
              <a:rPr lang="en-ID" dirty="0" smtClean="0"/>
              <a:t> </a:t>
            </a:r>
            <a:r>
              <a:rPr lang="en-ID" dirty="0" err="1" smtClean="0"/>
              <a:t>pilih</a:t>
            </a:r>
            <a:r>
              <a:rPr lang="en-ID" dirty="0" smtClean="0"/>
              <a:t> install now,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Costumize</a:t>
            </a:r>
            <a:r>
              <a:rPr lang="en-ID" dirty="0" smtClean="0"/>
              <a:t> installation </a:t>
            </a:r>
            <a:r>
              <a:rPr lang="en-ID" dirty="0" err="1" smtClean="0"/>
              <a:t>anda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memilih</a:t>
            </a:r>
            <a:r>
              <a:rPr lang="en-ID" dirty="0" smtClean="0"/>
              <a:t> folder directory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menaruh</a:t>
            </a:r>
            <a:r>
              <a:rPr lang="en-ID" dirty="0" smtClean="0"/>
              <a:t> python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837802"/>
            <a:ext cx="2808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selesai</a:t>
            </a:r>
            <a:r>
              <a:rPr lang="en-ID" dirty="0" smtClean="0"/>
              <a:t> </a:t>
            </a:r>
            <a:r>
              <a:rPr lang="en-ID" dirty="0" err="1" smtClean="0"/>
              <a:t>penginstallan</a:t>
            </a:r>
            <a:r>
              <a:rPr lang="en-ID" dirty="0" smtClean="0"/>
              <a:t> python </a:t>
            </a:r>
            <a:r>
              <a:rPr lang="en-ID" dirty="0" err="1" smtClean="0"/>
              <a:t>lalu</a:t>
            </a:r>
            <a:r>
              <a:rPr lang="en-ID" dirty="0" smtClean="0"/>
              <a:t> close</a:t>
            </a:r>
          </a:p>
        </p:txBody>
      </p:sp>
    </p:spTree>
    <p:extLst>
      <p:ext uri="{BB962C8B-B14F-4D97-AF65-F5344CB8AC3E}">
        <p14:creationId xmlns:p14="http://schemas.microsoft.com/office/powerpoint/2010/main" val="34249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19" y="1376636"/>
            <a:ext cx="672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Mengecek python telah diinsital</a:t>
            </a:r>
            <a:r>
              <a:rPr lang="en-ID" dirty="0"/>
              <a:t> </a:t>
            </a:r>
            <a:r>
              <a:rPr lang="en-ID" dirty="0" err="1" smtClean="0"/>
              <a:t>melalui</a:t>
            </a:r>
            <a:r>
              <a:rPr lang="en-ID" dirty="0" smtClean="0"/>
              <a:t> command </a:t>
            </a:r>
            <a:r>
              <a:rPr lang="en-ID" dirty="0" err="1" smtClean="0"/>
              <a:t>berikut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006603" y="2726824"/>
            <a:ext cx="64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Masuk ke directory phyton pada cmd kemudian ketik pip install xlwt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menginstall</a:t>
            </a:r>
            <a:r>
              <a:rPr lang="en-ID" dirty="0" smtClean="0"/>
              <a:t> library </a:t>
            </a:r>
            <a:r>
              <a:rPr lang="en-ID" dirty="0" err="1" smtClean="0"/>
              <a:t>nya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002819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Mengecek pip </a:t>
            </a:r>
            <a:r>
              <a:rPr lang="en-ID" dirty="0" smtClean="0"/>
              <a:t>yang </a:t>
            </a:r>
            <a:r>
              <a:rPr lang="en-ID" dirty="0" err="1" smtClean="0"/>
              <a:t>telah</a:t>
            </a:r>
            <a:r>
              <a:rPr lang="en-ID" dirty="0" smtClean="0"/>
              <a:t> </a:t>
            </a:r>
            <a:r>
              <a:rPr lang="en-ID" dirty="0" err="1" smtClean="0"/>
              <a:t>berhasil</a:t>
            </a:r>
            <a:r>
              <a:rPr lang="en-ID" dirty="0" smtClean="0"/>
              <a:t> di install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35976"/>
            <a:ext cx="7791450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68927"/>
            <a:ext cx="7791450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98" y="5893531"/>
            <a:ext cx="7837961" cy="47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656" y="691451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 err="1" smtClean="0"/>
              <a:t>Menggunakan</a:t>
            </a:r>
            <a:r>
              <a:rPr lang="en-ID" sz="2800" b="1" dirty="0" smtClean="0"/>
              <a:t> python </a:t>
            </a:r>
            <a:r>
              <a:rPr lang="en-ID" sz="2800" b="1" dirty="0" err="1" smtClean="0"/>
              <a:t>melalui</a:t>
            </a:r>
            <a:r>
              <a:rPr lang="en-ID" sz="2800" b="1" dirty="0" smtClean="0"/>
              <a:t> CMD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26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diracik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Guido van Rossum</a:t>
            </a:r>
            <a:r>
              <a:rPr lang="en-US" dirty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program, </a:t>
            </a:r>
            <a:r>
              <a:rPr lang="en-US" dirty="0" err="1"/>
              <a:t>seperti</a:t>
            </a:r>
            <a:r>
              <a:rPr lang="en-US" dirty="0"/>
              <a:t>: program CLI, </a:t>
            </a:r>
            <a:r>
              <a:rPr lang="en-US" dirty="0">
                <a:hlinkClick r:id="rId3"/>
              </a:rPr>
              <a:t>Program GUI (desktop)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Aplikasi</a:t>
            </a:r>
            <a:r>
              <a:rPr lang="en-US" dirty="0">
                <a:hlinkClick r:id="rId4"/>
              </a:rPr>
              <a:t> Mobile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Web</a:t>
            </a:r>
            <a:r>
              <a:rPr lang="en-US" dirty="0"/>
              <a:t>, </a:t>
            </a:r>
            <a:r>
              <a:rPr lang="en-US" dirty="0" err="1"/>
              <a:t>IoT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Game</a:t>
            </a:r>
            <a:r>
              <a:rPr lang="en-US" dirty="0"/>
              <a:t>, Program </a:t>
            </a:r>
            <a:r>
              <a:rPr lang="en-US" dirty="0" err="1"/>
              <a:t>untuk</a:t>
            </a:r>
            <a:r>
              <a:rPr lang="en-US" dirty="0"/>
              <a:t> Hacking,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sintaknya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5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Variabel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2708920"/>
            <a:ext cx="3778349" cy="14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 smtClean="0"/>
              <a:t>TIPS AND TRICK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Function(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Fungsi pada Python, dibuat dengan kata kunci def kemudian diikuti dengan nama fungsinya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Contoh :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581128"/>
            <a:ext cx="2019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TIPS AND TRICK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70" y="4665113"/>
            <a:ext cx="6181725" cy="111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2" y="2132856"/>
            <a:ext cx="61817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smtClean="0"/>
              <a:t>Array</a:t>
            </a:r>
          </a:p>
          <a:p>
            <a:endParaRPr lang="en-ID" dirty="0"/>
          </a:p>
          <a:p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 </a:t>
            </a:r>
            <a:r>
              <a:rPr lang="en-US" b="1" dirty="0"/>
              <a:t>Array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karna</a:t>
            </a:r>
            <a:r>
              <a:rPr lang="en-US" dirty="0"/>
              <a:t> </a:t>
            </a:r>
            <a:r>
              <a:rPr lang="en-US" b="1" dirty="0"/>
              <a:t>array</a:t>
            </a:r>
            <a:r>
              <a:rPr lang="en-US" dirty="0"/>
              <a:t> 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terindeks</a:t>
            </a:r>
            <a:r>
              <a:rPr lang="en-US" dirty="0"/>
              <a:t>.</a:t>
            </a:r>
            <a:r>
              <a:rPr lang="en-ID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Angka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(Integer):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32, 22, 12, 10,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float: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/>
              <a:t>pecahan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1.3, 4.2, 22.3, </a:t>
            </a:r>
            <a:r>
              <a:rPr lang="en-US" dirty="0" err="1"/>
              <a:t>dsb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smtClean="0"/>
              <a:t>Integer 						float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725144"/>
            <a:ext cx="192405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97" y="4744193"/>
            <a:ext cx="2314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39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182</TotalTime>
  <Words>175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INSTALASI PHYTON</vt:lpstr>
      <vt:lpstr>PowerPoint Presentation</vt:lpstr>
      <vt:lpstr>PowerPoint Presentation</vt:lpstr>
      <vt:lpstr>Apa itu python?</vt:lpstr>
      <vt:lpstr>TIPS AND TRICK PYTHON</vt:lpstr>
      <vt:lpstr>TIPS AND TRICK PYTHON</vt:lpstr>
      <vt:lpstr>TIPS AND TRICK PYTHON</vt:lpstr>
      <vt:lpstr>Tipe Data Angka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PHYTON</dc:title>
  <dc:creator>Asus</dc:creator>
  <cp:lastModifiedBy>Windows User</cp:lastModifiedBy>
  <cp:revision>14</cp:revision>
  <dcterms:created xsi:type="dcterms:W3CDTF">2019-03-21T14:25:26Z</dcterms:created>
  <dcterms:modified xsi:type="dcterms:W3CDTF">2019-03-23T11:40:55Z</dcterms:modified>
</cp:coreProperties>
</file>