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5" r:id="rId3"/>
    <p:sldId id="265" r:id="rId4"/>
    <p:sldId id="266" r:id="rId5"/>
    <p:sldId id="258" r:id="rId6"/>
    <p:sldId id="267" r:id="rId7"/>
    <p:sldId id="270" r:id="rId8"/>
    <p:sldId id="259" r:id="rId9"/>
    <p:sldId id="260" r:id="rId10"/>
    <p:sldId id="271" r:id="rId11"/>
    <p:sldId id="269" r:id="rId12"/>
    <p:sldId id="272" r:id="rId13"/>
    <p:sldId id="262" r:id="rId14"/>
    <p:sldId id="263" r:id="rId15"/>
    <p:sldId id="274" r:id="rId16"/>
  </p:sldIdLst>
  <p:sldSz cx="9144000" cy="5143500" type="screen16x9"/>
  <p:notesSz cx="6858000" cy="9144000"/>
  <p:embeddedFontLst>
    <p:embeddedFont>
      <p:font typeface="Hammersmith One" panose="02010703030501060504" pitchFamily="2" charset="0"/>
      <p:regular r:id="rId18"/>
    </p:embeddedFont>
    <p:embeddedFont>
      <p:font typeface="Open Sans" panose="020B0606030504020204" pitchFamily="34" charset="0"/>
      <p:regular r:id="rId19"/>
      <p:bold r:id="rId20"/>
      <p:italic r:id="rId21"/>
      <p:boldItalic r:id="rId22"/>
    </p:embeddedFont>
    <p:embeddedFont>
      <p:font typeface="Oswald" panose="00000500000000000000" pitchFamily="2"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029"/>
    <a:srgbClr val="4285F4"/>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E21221-B05A-4F3F-9FCE-084F549339C5}" v="389" dt="2023-06-16T03:56:32.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1drv.ms/p/s!AoyEpgAUfH81gYhJPwaSFjZyWabKsg?e=XJ9BQ7"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cs.google.com/presentation/d/1rJLJJAKBHmw6qz5nnkvoEhllvIj4WW3mjHazrTo1cfc/edit?usp=sharin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100" dirty="0"/>
              <a:t>Did you get an error when entering </a:t>
            </a:r>
            <a:r>
              <a:rPr lang="en-US" sz="1100" dirty="0">
                <a:solidFill>
                  <a:schemeClr val="bg1"/>
                </a:solidFill>
              </a:rPr>
              <a:t>presentation</a:t>
            </a:r>
            <a:r>
              <a:rPr lang="en-US" sz="1100" dirty="0"/>
              <a:t> mode? First try </a:t>
            </a:r>
            <a:r>
              <a:rPr lang="en-US" sz="1100" dirty="0">
                <a:solidFill>
                  <a:schemeClr val="tx2">
                    <a:lumMod val="10000"/>
                  </a:schemeClr>
                </a:solidFill>
                <a:hlinkClick r:id="rId3">
                  <a:extLst>
                    <a:ext uri="{A12FA001-AC4F-418D-AE19-62706E023703}">
                      <ahyp:hlinkClr xmlns:ahyp="http://schemas.microsoft.com/office/drawing/2018/hyperlinkcolor" val="tx"/>
                    </a:ext>
                  </a:extLst>
                </a:hlinkClick>
              </a:rPr>
              <a:t>this PowerPoint online version</a:t>
            </a:r>
            <a:r>
              <a:rPr lang="en-US" sz="1100" dirty="0">
                <a:solidFill>
                  <a:schemeClr val="tx2">
                    <a:lumMod val="10000"/>
                  </a:schemeClr>
                </a:solidFill>
              </a:rPr>
              <a:t>. If that is still not working,</a:t>
            </a:r>
            <a:r>
              <a:rPr lang="en-US" sz="1100" dirty="0"/>
              <a:t> use </a:t>
            </a:r>
            <a:r>
              <a:rPr lang="en-US" sz="1100" dirty="0">
                <a:solidFill>
                  <a:schemeClr val="tx2">
                    <a:lumMod val="10000"/>
                  </a:schemeClr>
                </a:solidFill>
                <a:hlinkClick r:id="rId4">
                  <a:extLst>
                    <a:ext uri="{A12FA001-AC4F-418D-AE19-62706E023703}">
                      <ahyp:hlinkClr xmlns:ahyp="http://schemas.microsoft.com/office/drawing/2018/hyperlinkcolor" val="tx"/>
                    </a:ext>
                  </a:extLst>
                </a:hlinkClick>
              </a:rPr>
              <a:t>this version</a:t>
            </a:r>
            <a:r>
              <a:rPr lang="en-US" sz="1100" dirty="0">
                <a:solidFill>
                  <a:schemeClr val="tx2">
                    <a:lumMod val="10000"/>
                  </a:schemeClr>
                </a:solidFill>
              </a:rPr>
              <a:t> </a:t>
            </a:r>
            <a:r>
              <a:rPr lang="en-US" sz="1100" dirty="0"/>
              <a:t>as a last resort.</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0590836fc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0590836fc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We would recommend this book to anyone who is in high school or up. This is because the book shows a lot of how our society works and why we should keep our eyes open on what is happening around the world. The book is also very immersive and you felt like you were a part of the whole experience. If you ever need a book to read, we recommend this book!</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0590836f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0590836f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latin typeface="Open Sans"/>
                <a:ea typeface="Open Sans"/>
                <a:cs typeface="Open Sans"/>
                <a:sym typeface="Open Sans"/>
              </a:rPr>
              <a:t>Hand out copies of </a:t>
            </a:r>
            <a:r>
              <a:rPr lang="en-US" sz="1000" i="1">
                <a:solidFill>
                  <a:schemeClr val="dk1"/>
                </a:solidFill>
                <a:latin typeface="Open Sans"/>
                <a:ea typeface="Open Sans"/>
                <a:cs typeface="Open Sans"/>
                <a:sym typeface="Open Sans"/>
              </a:rPr>
              <a:t>Fahrenheit 451</a:t>
            </a:r>
            <a:r>
              <a:rPr lang="en-US" sz="1000">
                <a:solidFill>
                  <a:schemeClr val="dk1"/>
                </a:solidFill>
                <a:latin typeface="Open Sans"/>
                <a:ea typeface="Open Sans"/>
                <a:cs typeface="Open Sans"/>
                <a:sym typeface="Open Sans"/>
              </a:rPr>
              <a:t> here.</a:t>
            </a:r>
          </a:p>
          <a:p>
            <a:pPr marL="0" lvl="0" indent="0" algn="ctr" rtl="0">
              <a:spcBef>
                <a:spcPts val="0"/>
              </a:spcBef>
              <a:spcAft>
                <a:spcPts val="0"/>
              </a:spcAft>
              <a:buClr>
                <a:schemeClr val="dk1"/>
              </a:buClr>
              <a:buSzPts val="891"/>
              <a:buFont typeface="Arial"/>
              <a:buNone/>
            </a:pPr>
            <a:r>
              <a:rPr lang="en-US" sz="1100">
                <a:solidFill>
                  <a:schemeClr val="dk1"/>
                </a:solidFill>
                <a:latin typeface="Oswald"/>
                <a:ea typeface="Oswald"/>
                <a:cs typeface="Oswald"/>
                <a:sym typeface="Oswald"/>
              </a:rPr>
              <a:t>“Number one: Do you know why books such as this are so important? Because they have quality. And what does the word quality mean? To me it means texture. This book has </a:t>
            </a:r>
            <a:r>
              <a:rPr lang="en-US" sz="1100" i="1">
                <a:solidFill>
                  <a:schemeClr val="dk1"/>
                </a:solidFill>
                <a:latin typeface="Oswald"/>
                <a:ea typeface="Oswald"/>
                <a:cs typeface="Oswald"/>
                <a:sym typeface="Oswald"/>
              </a:rPr>
              <a:t>pores</a:t>
            </a:r>
            <a:r>
              <a:rPr lang="en-US" sz="1100">
                <a:solidFill>
                  <a:schemeClr val="dk1"/>
                </a:solidFill>
                <a:latin typeface="Oswald"/>
                <a:ea typeface="Oswald"/>
                <a:cs typeface="Oswald"/>
                <a:sym typeface="Oswald"/>
              </a:rPr>
              <a:t>. It has features. This book can go under the microscope. You’d find life under the glass, streaming past in infinite profusion. The more pores, the more truthfully recorded details of life per square inch you can get on a sheet of paper, the more ‘literary’ you are. That’s </a:t>
            </a:r>
            <a:r>
              <a:rPr lang="en-US" sz="1100" i="1">
                <a:solidFill>
                  <a:schemeClr val="dk1"/>
                </a:solidFill>
                <a:latin typeface="Oswald"/>
                <a:ea typeface="Oswald"/>
                <a:cs typeface="Oswald"/>
                <a:sym typeface="Oswald"/>
              </a:rPr>
              <a:t>my</a:t>
            </a:r>
            <a:r>
              <a:rPr lang="en-US" sz="1100">
                <a:solidFill>
                  <a:schemeClr val="dk1"/>
                </a:solidFill>
                <a:latin typeface="Oswald"/>
                <a:ea typeface="Oswald"/>
                <a:cs typeface="Oswald"/>
                <a:sym typeface="Oswald"/>
              </a:rPr>
              <a:t> definition, anyway. </a:t>
            </a:r>
            <a:r>
              <a:rPr lang="en-US" sz="1100" i="1">
                <a:solidFill>
                  <a:schemeClr val="dk1"/>
                </a:solidFill>
                <a:latin typeface="Oswald"/>
                <a:ea typeface="Oswald"/>
                <a:cs typeface="Oswald"/>
                <a:sym typeface="Oswald"/>
              </a:rPr>
              <a:t>Telling detail</a:t>
            </a:r>
            <a:r>
              <a:rPr lang="en-US" sz="1100">
                <a:solidFill>
                  <a:schemeClr val="dk1"/>
                </a:solidFill>
                <a:latin typeface="Oswald"/>
                <a:ea typeface="Oswald"/>
                <a:cs typeface="Oswald"/>
                <a:sym typeface="Oswald"/>
              </a:rPr>
              <a:t>. </a:t>
            </a:r>
            <a:r>
              <a:rPr lang="en-US" sz="1100" i="1">
                <a:solidFill>
                  <a:schemeClr val="dk1"/>
                </a:solidFill>
                <a:latin typeface="Oswald"/>
                <a:ea typeface="Oswald"/>
                <a:cs typeface="Oswald"/>
                <a:sym typeface="Oswald"/>
              </a:rPr>
              <a:t>Fresh</a:t>
            </a:r>
            <a:r>
              <a:rPr lang="en-US" sz="1100">
                <a:solidFill>
                  <a:schemeClr val="dk1"/>
                </a:solidFill>
                <a:latin typeface="Oswald"/>
                <a:ea typeface="Oswald"/>
                <a:cs typeface="Oswald"/>
                <a:sym typeface="Oswald"/>
              </a:rPr>
              <a:t> detail. The good writers touch life often. The mediocre ones run a quick hand over her. The bad ones rape her and leave her for the flies.</a:t>
            </a:r>
          </a:p>
          <a:p>
            <a:pPr marL="0" lvl="0" indent="0" algn="ctr" rtl="0">
              <a:spcBef>
                <a:spcPts val="0"/>
              </a:spcBef>
              <a:spcAft>
                <a:spcPts val="0"/>
              </a:spcAft>
              <a:buClr>
                <a:schemeClr val="dk1"/>
              </a:buClr>
              <a:buSzPts val="891"/>
              <a:buFont typeface="Arial"/>
              <a:buNone/>
            </a:pPr>
            <a:r>
              <a:rPr lang="en-US" sz="1100">
                <a:solidFill>
                  <a:schemeClr val="dk1"/>
                </a:solidFill>
                <a:latin typeface="Oswald"/>
                <a:ea typeface="Oswald"/>
                <a:cs typeface="Oswald"/>
                <a:sym typeface="Oswald"/>
              </a:rPr>
              <a:t>“So now do you see why books are hated and feared? They show the pores in the face of life. The comfortable people want only wax moon faces, </a:t>
            </a:r>
            <a:r>
              <a:rPr lang="en-US" sz="1100" err="1">
                <a:solidFill>
                  <a:schemeClr val="dk1"/>
                </a:solidFill>
                <a:latin typeface="Oswald"/>
                <a:ea typeface="Oswald"/>
                <a:cs typeface="Oswald"/>
                <a:sym typeface="Oswald"/>
              </a:rPr>
              <a:t>poreless</a:t>
            </a:r>
            <a:r>
              <a:rPr lang="en-US" sz="1100">
                <a:solidFill>
                  <a:schemeClr val="dk1"/>
                </a:solidFill>
                <a:latin typeface="Oswald"/>
                <a:ea typeface="Oswald"/>
                <a:cs typeface="Oswald"/>
                <a:sym typeface="Oswald"/>
              </a:rPr>
              <a:t>, hairless, expressionless. We are living in a time where flowers are trying to live on flowers, instead of growing on good rain and black loam. Even fireworks, for all their prettiness, come from the chemistry of the earth. Yet somehow we think we can grow, feeding on flowers and fireworks, without completing the cycle back to reality.”</a:t>
            </a:r>
          </a:p>
          <a:p>
            <a:pPr marL="0" lvl="0" indent="0" algn="r" rtl="0">
              <a:spcBef>
                <a:spcPts val="0"/>
              </a:spcBef>
              <a:spcAft>
                <a:spcPts val="0"/>
              </a:spcAft>
              <a:buClr>
                <a:schemeClr val="dk1"/>
              </a:buClr>
              <a:buSzPts val="891"/>
              <a:buFont typeface="Arial"/>
              <a:buNone/>
            </a:pPr>
            <a:r>
              <a:rPr lang="en-US" sz="1100">
                <a:solidFill>
                  <a:schemeClr val="dk1"/>
                </a:solidFill>
                <a:latin typeface="Oswald"/>
                <a:ea typeface="Oswald"/>
                <a:cs typeface="Oswald"/>
                <a:sym typeface="Oswald"/>
              </a:rPr>
              <a:t>Page 79, </a:t>
            </a:r>
            <a:r>
              <a:rPr lang="en-US" sz="1100" i="1">
                <a:solidFill>
                  <a:schemeClr val="dk1"/>
                </a:solidFill>
                <a:latin typeface="Oswald"/>
                <a:ea typeface="Oswald"/>
                <a:cs typeface="Oswald"/>
                <a:sym typeface="Oswald"/>
              </a:rPr>
              <a:t> Fahrenheit 451	</a:t>
            </a:r>
            <a:r>
              <a:rPr lang="en-US" sz="1100">
                <a:solidFill>
                  <a:schemeClr val="dk1"/>
                </a:solidFill>
                <a:latin typeface="Oswald"/>
                <a:ea typeface="Oswald"/>
                <a:cs typeface="Oswald"/>
                <a:sym typeface="Oswald"/>
              </a:rPr>
              <a:t>‎	</a:t>
            </a:r>
          </a:p>
          <a:p>
            <a:pPr marL="0" lvl="0" indent="0" algn="l" rtl="0">
              <a:spcBef>
                <a:spcPts val="0"/>
              </a:spcBef>
              <a:spcAft>
                <a:spcPts val="0"/>
              </a:spcAft>
              <a:buNone/>
            </a:pPr>
            <a:endParaRPr lang="en-US" sz="1000">
              <a:solidFill>
                <a:schemeClr val="dk1"/>
              </a:solidFill>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0590836f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0590836f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latin typeface="Open Sans"/>
                <a:ea typeface="Open Sans"/>
                <a:cs typeface="Open Sans"/>
                <a:sym typeface="Open Sans"/>
              </a:rPr>
              <a:t>Hand out copies of </a:t>
            </a:r>
            <a:r>
              <a:rPr lang="en-US" sz="1000" i="1">
                <a:solidFill>
                  <a:schemeClr val="dk1"/>
                </a:solidFill>
                <a:latin typeface="Open Sans"/>
                <a:ea typeface="Open Sans"/>
                <a:cs typeface="Open Sans"/>
                <a:sym typeface="Open Sans"/>
              </a:rPr>
              <a:t>Fahrenheit 451</a:t>
            </a:r>
            <a:r>
              <a:rPr lang="en-US" sz="1000">
                <a:solidFill>
                  <a:schemeClr val="dk1"/>
                </a:solidFill>
                <a:latin typeface="Open Sans"/>
                <a:ea typeface="Open Sans"/>
                <a:cs typeface="Open Sans"/>
                <a:sym typeface="Open Sans"/>
              </a:rPr>
              <a:t> here.</a:t>
            </a:r>
          </a:p>
          <a:p>
            <a:pPr marL="0" lvl="0" indent="0" algn="ctr" rtl="0">
              <a:spcBef>
                <a:spcPts val="0"/>
              </a:spcBef>
              <a:spcAft>
                <a:spcPts val="0"/>
              </a:spcAft>
              <a:buClr>
                <a:schemeClr val="dk1"/>
              </a:buClr>
              <a:buSzPts val="891"/>
              <a:buFont typeface="Arial"/>
              <a:buNone/>
            </a:pPr>
            <a:r>
              <a:rPr lang="en-US" sz="1100">
                <a:solidFill>
                  <a:schemeClr val="dk1"/>
                </a:solidFill>
                <a:latin typeface="Oswald"/>
                <a:ea typeface="Oswald"/>
                <a:cs typeface="Oswald"/>
                <a:sym typeface="Oswald"/>
              </a:rPr>
              <a:t>“Number one: Do you know why books such as this are so important? Because they have quality. And what does the word quality mean? To me it means texture. This book has </a:t>
            </a:r>
            <a:r>
              <a:rPr lang="en-US" sz="1100" i="1">
                <a:solidFill>
                  <a:schemeClr val="dk1"/>
                </a:solidFill>
                <a:latin typeface="Oswald"/>
                <a:ea typeface="Oswald"/>
                <a:cs typeface="Oswald"/>
                <a:sym typeface="Oswald"/>
              </a:rPr>
              <a:t>pores</a:t>
            </a:r>
            <a:r>
              <a:rPr lang="en-US" sz="1100">
                <a:solidFill>
                  <a:schemeClr val="dk1"/>
                </a:solidFill>
                <a:latin typeface="Oswald"/>
                <a:ea typeface="Oswald"/>
                <a:cs typeface="Oswald"/>
                <a:sym typeface="Oswald"/>
              </a:rPr>
              <a:t>. It has features. This book can go under the microscope. You’d find life under the glass, streaming past in infinite profusion. The more pores, the more truthfully recorded details of life per square inch you can get on a sheet of paper, the more ‘literary’ you are. That’s </a:t>
            </a:r>
            <a:r>
              <a:rPr lang="en-US" sz="1100" i="1">
                <a:solidFill>
                  <a:schemeClr val="dk1"/>
                </a:solidFill>
                <a:latin typeface="Oswald"/>
                <a:ea typeface="Oswald"/>
                <a:cs typeface="Oswald"/>
                <a:sym typeface="Oswald"/>
              </a:rPr>
              <a:t>my</a:t>
            </a:r>
            <a:r>
              <a:rPr lang="en-US" sz="1100">
                <a:solidFill>
                  <a:schemeClr val="dk1"/>
                </a:solidFill>
                <a:latin typeface="Oswald"/>
                <a:ea typeface="Oswald"/>
                <a:cs typeface="Oswald"/>
                <a:sym typeface="Oswald"/>
              </a:rPr>
              <a:t> definition, anyway. </a:t>
            </a:r>
            <a:r>
              <a:rPr lang="en-US" sz="1100" i="1">
                <a:solidFill>
                  <a:schemeClr val="dk1"/>
                </a:solidFill>
                <a:latin typeface="Oswald"/>
                <a:ea typeface="Oswald"/>
                <a:cs typeface="Oswald"/>
                <a:sym typeface="Oswald"/>
              </a:rPr>
              <a:t>Telling detail</a:t>
            </a:r>
            <a:r>
              <a:rPr lang="en-US" sz="1100">
                <a:solidFill>
                  <a:schemeClr val="dk1"/>
                </a:solidFill>
                <a:latin typeface="Oswald"/>
                <a:ea typeface="Oswald"/>
                <a:cs typeface="Oswald"/>
                <a:sym typeface="Oswald"/>
              </a:rPr>
              <a:t>. </a:t>
            </a:r>
            <a:r>
              <a:rPr lang="en-US" sz="1100" i="1">
                <a:solidFill>
                  <a:schemeClr val="dk1"/>
                </a:solidFill>
                <a:latin typeface="Oswald"/>
                <a:ea typeface="Oswald"/>
                <a:cs typeface="Oswald"/>
                <a:sym typeface="Oswald"/>
              </a:rPr>
              <a:t>Fresh</a:t>
            </a:r>
            <a:r>
              <a:rPr lang="en-US" sz="1100">
                <a:solidFill>
                  <a:schemeClr val="dk1"/>
                </a:solidFill>
                <a:latin typeface="Oswald"/>
                <a:ea typeface="Oswald"/>
                <a:cs typeface="Oswald"/>
                <a:sym typeface="Oswald"/>
              </a:rPr>
              <a:t> detail. The good writers touch life often. The mediocre ones run a quick hand over her. The bad ones rape her and leave her for the flies.</a:t>
            </a:r>
          </a:p>
          <a:p>
            <a:pPr marL="0" lvl="0" indent="0" algn="ctr" rtl="0">
              <a:spcBef>
                <a:spcPts val="0"/>
              </a:spcBef>
              <a:spcAft>
                <a:spcPts val="0"/>
              </a:spcAft>
              <a:buClr>
                <a:schemeClr val="dk1"/>
              </a:buClr>
              <a:buSzPts val="891"/>
              <a:buFont typeface="Arial"/>
              <a:buNone/>
            </a:pPr>
            <a:r>
              <a:rPr lang="en-US" sz="1100">
                <a:solidFill>
                  <a:schemeClr val="dk1"/>
                </a:solidFill>
                <a:latin typeface="Oswald"/>
                <a:ea typeface="Oswald"/>
                <a:cs typeface="Oswald"/>
                <a:sym typeface="Oswald"/>
              </a:rPr>
              <a:t>“So now do you see why books are hated and feared? They show the pores in the face of life. The comfortable people want only wax moon faces, </a:t>
            </a:r>
            <a:r>
              <a:rPr lang="en-US" sz="1100" err="1">
                <a:solidFill>
                  <a:schemeClr val="dk1"/>
                </a:solidFill>
                <a:latin typeface="Oswald"/>
                <a:ea typeface="Oswald"/>
                <a:cs typeface="Oswald"/>
                <a:sym typeface="Oswald"/>
              </a:rPr>
              <a:t>poreless</a:t>
            </a:r>
            <a:r>
              <a:rPr lang="en-US" sz="1100">
                <a:solidFill>
                  <a:schemeClr val="dk1"/>
                </a:solidFill>
                <a:latin typeface="Oswald"/>
                <a:ea typeface="Oswald"/>
                <a:cs typeface="Oswald"/>
                <a:sym typeface="Oswald"/>
              </a:rPr>
              <a:t>, hairless, expressionless. We are living in a time where flowers are trying to live on flowers, instead of growing on good rain and black loam. Even fireworks, for all their prettiness, come from the chemistry of the earth. Yet somehow we think we can grow, feeding on flowers and fireworks, without completing the cycle back to reality.”</a:t>
            </a:r>
          </a:p>
          <a:p>
            <a:pPr marL="0" lvl="0" indent="0" algn="r" rtl="0">
              <a:spcBef>
                <a:spcPts val="0"/>
              </a:spcBef>
              <a:spcAft>
                <a:spcPts val="0"/>
              </a:spcAft>
              <a:buClr>
                <a:schemeClr val="dk1"/>
              </a:buClr>
              <a:buSzPts val="891"/>
              <a:buFont typeface="Arial"/>
              <a:buNone/>
            </a:pPr>
            <a:r>
              <a:rPr lang="en-US" sz="1100">
                <a:solidFill>
                  <a:schemeClr val="dk1"/>
                </a:solidFill>
                <a:latin typeface="Oswald"/>
                <a:ea typeface="Oswald"/>
                <a:cs typeface="Oswald"/>
                <a:sym typeface="Oswald"/>
              </a:rPr>
              <a:t>Page 79, </a:t>
            </a:r>
            <a:r>
              <a:rPr lang="en-US" sz="1100" i="1">
                <a:solidFill>
                  <a:schemeClr val="dk1"/>
                </a:solidFill>
                <a:latin typeface="Oswald"/>
                <a:ea typeface="Oswald"/>
                <a:cs typeface="Oswald"/>
                <a:sym typeface="Oswald"/>
              </a:rPr>
              <a:t> Fahrenheit 451	</a:t>
            </a:r>
            <a:r>
              <a:rPr lang="en-US" sz="1100">
                <a:solidFill>
                  <a:schemeClr val="dk1"/>
                </a:solidFill>
                <a:latin typeface="Oswald"/>
                <a:ea typeface="Oswald"/>
                <a:cs typeface="Oswald"/>
                <a:sym typeface="Oswald"/>
              </a:rPr>
              <a:t>‎	</a:t>
            </a:r>
          </a:p>
          <a:p>
            <a:pPr marL="0" lvl="0" indent="0" algn="l" rtl="0">
              <a:spcBef>
                <a:spcPts val="0"/>
              </a:spcBef>
              <a:spcAft>
                <a:spcPts val="0"/>
              </a:spcAft>
              <a:buNone/>
            </a:pPr>
            <a:endParaRPr lang="en-US" sz="100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752723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0590836f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0590836f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0590836f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0590836f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conflict of the book is person vs society, specifically Montog vs the government and the firefighters. In the story the government was banning books and the firefighters were enforcing the bans by burning them. During the course of the story Montog fought back by working with other characters to keep the banned books safe and accessible in the future. Montog also lives in poverty in a city that is supposed to be a suppose to be a utopia, making him further dislike the government.</a:t>
            </a:r>
            <a:endParaRPr/>
          </a:p>
        </p:txBody>
      </p:sp>
    </p:spTree>
    <p:extLst>
      <p:ext uri="{BB962C8B-B14F-4D97-AF65-F5344CB8AC3E}">
        <p14:creationId xmlns:p14="http://schemas.microsoft.com/office/powerpoint/2010/main" val="348819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0590836f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0590836f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conflict of the book is person vs society, specifically Montog vs the government and the firefighters. In the story the government was banning books and the firefighters were enforcing the bans by burning them. During the course of the story Montog fought back by working with other characters to keep the banned books safe and accessible in the future. Montog also lives in poverty in a city that is supposed to be a suppose to be a utopia, making him further dislike the government.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590836f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590836f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590836f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590836f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40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0590836fc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0590836f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If society becomes complacent, the government will take over and become tyrannical. If we stop asking questions and let them walk all over us, we will hold no power and we will lose our basic rights, starting with becoming censored. This is showcased by the fact that the government doesn't allow the people to think critically and have opposing viewpoints, and books are full of opposing viewpoints. Beatty himself says that books are useless because a book can contradict another book. Bradbury is trying to warn us about how the government wants us to follow them blindly.</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0590836fc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0590836fc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We would recommend this book to anyone who is in high school or up. This is because the book shows a lot of how our society works and why we should keep our eyes open on what is happening around the world. The book is also very immersive and you felt like you were a part of the whole experience. If you ever need a book to read, we recommend this book!</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117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b" anchorCtr="0">
            <a:normAutofit/>
          </a:bodyPr>
          <a:lstStyle>
            <a:lvl1pPr lvl="0" algn="ctr">
              <a:spcBef>
                <a:spcPts val="0"/>
              </a:spcBef>
              <a:spcAft>
                <a:spcPts val="0"/>
              </a:spcAft>
              <a:buClr>
                <a:schemeClr val="lt1"/>
              </a:buClr>
              <a:buSzPts val="5200"/>
              <a:buFont typeface="Roboto"/>
              <a:buNone/>
              <a:defRPr sz="5200">
                <a:solidFill>
                  <a:schemeClr val="lt1"/>
                </a:solidFill>
                <a:latin typeface="Roboto"/>
                <a:ea typeface="Roboto"/>
                <a:cs typeface="Roboto"/>
                <a:sym typeface="Roboto"/>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1436025" y="3416950"/>
            <a:ext cx="8520600" cy="792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68375"/>
            <a:ext cx="8520600" cy="2052600"/>
          </a:xfrm>
          <a:prstGeom prst="rect">
            <a:avLst/>
          </a:prstGeom>
          <a:ln>
            <a:noFill/>
          </a:ln>
          <a:effectLst>
            <a:outerShdw dist="38100" dir="2160000" algn="bl" rotWithShape="0">
              <a:srgbClr val="000000"/>
            </a:outerShdw>
          </a:effectLst>
        </p:spPr>
        <p:txBody>
          <a:bodyPr spcFirstLastPara="1" wrap="square" lIns="91425" tIns="91425" rIns="91425" bIns="91425" anchor="b" anchorCtr="0">
            <a:normAutofit/>
          </a:bodyPr>
          <a:lstStyle/>
          <a:p>
            <a:pPr marL="0" lvl="0" indent="0" algn="ctr" rtl="0">
              <a:spcBef>
                <a:spcPts val="0"/>
              </a:spcBef>
              <a:spcAft>
                <a:spcPts val="0"/>
              </a:spcAft>
              <a:buNone/>
            </a:pPr>
            <a:r>
              <a:rPr lang="en" sz="6700">
                <a:latin typeface="Oswald"/>
                <a:ea typeface="Oswald"/>
                <a:cs typeface="Oswald"/>
                <a:sym typeface="Oswald"/>
              </a:rPr>
              <a:t>FAHRENHEIT 451</a:t>
            </a:r>
            <a:r>
              <a:rPr lang="en" sz="5600">
                <a:latin typeface="Oswald"/>
                <a:ea typeface="Oswald"/>
                <a:cs typeface="Oswald"/>
                <a:sym typeface="Oswald"/>
              </a:rPr>
              <a:t> </a:t>
            </a:r>
            <a:endParaRPr sz="5600">
              <a:latin typeface="Oswald"/>
              <a:ea typeface="Oswald"/>
              <a:cs typeface="Oswald"/>
              <a:sym typeface="Oswald"/>
            </a:endParaRPr>
          </a:p>
          <a:p>
            <a:pPr marL="0" lvl="0" indent="0" algn="ctr" rtl="0">
              <a:spcBef>
                <a:spcPts val="0"/>
              </a:spcBef>
              <a:spcAft>
                <a:spcPts val="0"/>
              </a:spcAft>
              <a:buNone/>
            </a:pPr>
            <a:r>
              <a:rPr lang="en" sz="2200">
                <a:latin typeface="Oswald"/>
                <a:ea typeface="Oswald"/>
                <a:cs typeface="Oswald"/>
                <a:sym typeface="Oswald"/>
              </a:rPr>
              <a:t>Written by Ray Bradbury</a:t>
            </a:r>
            <a:endParaRPr sz="2200">
              <a:latin typeface="Oswald"/>
              <a:ea typeface="Oswald"/>
              <a:cs typeface="Oswald"/>
              <a:sym typeface="Oswald"/>
            </a:endParaRPr>
          </a:p>
        </p:txBody>
      </p:sp>
      <p:sp>
        <p:nvSpPr>
          <p:cNvPr id="55" name="Google Shape;55;p13"/>
          <p:cNvSpPr txBox="1">
            <a:spLocks noGrp="1"/>
          </p:cNvSpPr>
          <p:nvPr>
            <p:ph type="subTitle" idx="1"/>
          </p:nvPr>
        </p:nvSpPr>
        <p:spPr>
          <a:xfrm>
            <a:off x="311700" y="4431375"/>
            <a:ext cx="8520600" cy="792600"/>
          </a:xfrm>
          <a:prstGeom prst="rect">
            <a:avLst/>
          </a:prstGeom>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F24848"/>
                </a:solidFill>
                <a:latin typeface="Hammersmith One"/>
                <a:ea typeface="Hammersmith One"/>
                <a:cs typeface="Hammersmith One"/>
                <a:sym typeface="Hammersmith One"/>
              </a:rPr>
              <a:t>MCKENNA, AUDREY, JULIAN, AND ALDIN</a:t>
            </a:r>
            <a:endParaRPr>
              <a:solidFill>
                <a:srgbClr val="F24848"/>
              </a:solidFill>
              <a:latin typeface="Hammersmith One"/>
              <a:ea typeface="Hammersmith One"/>
              <a:cs typeface="Hammersmith One"/>
              <a:sym typeface="Hammersmith One"/>
            </a:endParaRPr>
          </a:p>
        </p:txBody>
      </p:sp>
      <p:sp>
        <p:nvSpPr>
          <p:cNvPr id="8" name="Rectangle 7">
            <a:extLst>
              <a:ext uri="{FF2B5EF4-FFF2-40B4-BE49-F238E27FC236}">
                <a16:creationId xmlns:a16="http://schemas.microsoft.com/office/drawing/2014/main" id="{5744B1B2-1688-4582-5673-4224678C0111}"/>
              </a:ext>
            </a:extLst>
          </p:cNvPr>
          <p:cNvSpPr/>
          <p:nvPr/>
        </p:nvSpPr>
        <p:spPr>
          <a:xfrm>
            <a:off x="0" y="0"/>
            <a:ext cx="9144000" cy="5143500"/>
          </a:xfrm>
          <a:prstGeom prst="rect">
            <a:avLst/>
          </a:prstGeom>
          <a:solidFill>
            <a:srgbClr val="DD4029"/>
          </a:solidFill>
          <a:ln>
            <a:solidFill>
              <a:srgbClr val="DD4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ERROR!</a:t>
            </a:r>
          </a:p>
          <a:p>
            <a:pPr algn="ctr"/>
            <a:r>
              <a:rPr lang="en-US" sz="4000" dirty="0"/>
              <a:t>This presentation is not compatible with Google Slides or the version of PowerPoint you are using. Please check the speaker notes for backup presentations!</a:t>
            </a:r>
          </a:p>
        </p:txBody>
      </p:sp>
      <p:sp>
        <p:nvSpPr>
          <p:cNvPr id="10" name="Rectangle 9">
            <a:extLst>
              <a:ext uri="{FF2B5EF4-FFF2-40B4-BE49-F238E27FC236}">
                <a16:creationId xmlns:a16="http://schemas.microsoft.com/office/drawing/2014/main" id="{E2C74EF3-D6F0-CFBF-4DEF-5E64A0DF2ACD}"/>
              </a:ext>
            </a:extLst>
          </p:cNvPr>
          <p:cNvSpPr/>
          <p:nvPr/>
        </p:nvSpPr>
        <p:spPr>
          <a:xfrm>
            <a:off x="-2780" y="0"/>
            <a:ext cx="9144000" cy="5143500"/>
          </a:xfrm>
          <a:prstGeom prst="rect">
            <a:avLst/>
          </a:prstGeom>
          <a:solidFill>
            <a:srgbClr val="DD4029"/>
          </a:solidFill>
          <a:ln>
            <a:solidFill>
              <a:srgbClr val="DD4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solidFill>
                  <a:schemeClr val="bg1"/>
                </a:solidFill>
              </a:rPr>
              <a:t>Please enter presentation mode before our group presents to see if this presentation is compatible with your device. You will get an error if </a:t>
            </a:r>
            <a:r>
              <a:rPr lang="en-US" sz="4000">
                <a:solidFill>
                  <a:schemeClr val="bg1"/>
                </a:solidFill>
              </a:rPr>
              <a:t>it is not.</a:t>
            </a:r>
            <a:endParaRPr lang="en-US" sz="4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42" presetClass="path" presetSubtype="0" accel="50000" fill="hold" grpId="0" nodeType="withEffect">
                                  <p:stCondLst>
                                    <p:cond delay="0"/>
                                  </p:stCondLst>
                                  <p:childTnLst>
                                    <p:animMotion origin="layout" path="M 0 0 L 1.09531 0 " pathEditMode="relative" rAng="0" ptsTypes="AA">
                                      <p:cBhvr>
                                        <p:cTn id="8" dur="10" fill="hold"/>
                                        <p:tgtEl>
                                          <p:spTgt spid="8"/>
                                        </p:tgtEl>
                                        <p:attrNameLst>
                                          <p:attrName>ppt_x</p:attrName>
                                          <p:attrName>ppt_y</p:attrName>
                                        </p:attrNameLst>
                                      </p:cBhvr>
                                      <p:rCtr x="547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0" y="260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STYLE</a:t>
            </a:r>
            <a:endParaRPr sz="3020">
              <a:solidFill>
                <a:schemeClr val="lt1"/>
              </a:solidFill>
              <a:latin typeface="Oswald"/>
              <a:ea typeface="Oswald"/>
              <a:cs typeface="Oswald"/>
              <a:sym typeface="Oswald"/>
            </a:endParaRPr>
          </a:p>
        </p:txBody>
      </p:sp>
      <p:pic>
        <p:nvPicPr>
          <p:cNvPr id="79" name="Google Shape;79;p17"/>
          <p:cNvPicPr preferRelativeResize="0"/>
          <p:nvPr/>
        </p:nvPicPr>
        <p:blipFill>
          <a:blip r:embed="rId3">
            <a:alphaModFix/>
          </a:blip>
          <a:stretch>
            <a:fillRect/>
          </a:stretch>
        </p:blipFill>
        <p:spPr>
          <a:xfrm>
            <a:off x="2743200" y="1000600"/>
            <a:ext cx="3657600" cy="2060448"/>
          </a:xfrm>
          <a:prstGeom prst="rect">
            <a:avLst/>
          </a:prstGeom>
          <a:noFill/>
          <a:ln>
            <a:noFill/>
          </a:ln>
          <a:effectLst>
            <a:outerShdw dist="19050" dir="2640000" algn="bl" rotWithShape="0">
              <a:srgbClr val="000000"/>
            </a:outerShdw>
          </a:effectLst>
        </p:spPr>
      </p:pic>
      <p:sp>
        <p:nvSpPr>
          <p:cNvPr id="5" name="Google Shape;54;p13">
            <a:extLst>
              <a:ext uri="{FF2B5EF4-FFF2-40B4-BE49-F238E27FC236}">
                <a16:creationId xmlns:a16="http://schemas.microsoft.com/office/drawing/2014/main" id="{DCE329FC-1E1A-E61D-8F85-4358EF739562}"/>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6" name="Google Shape;84;p18">
            <a:extLst>
              <a:ext uri="{FF2B5EF4-FFF2-40B4-BE49-F238E27FC236}">
                <a16:creationId xmlns:a16="http://schemas.microsoft.com/office/drawing/2014/main" id="{6A4265FB-2333-71A9-18EA-E8FCEE0034A9}"/>
              </a:ext>
            </a:extLst>
          </p:cNvPr>
          <p:cNvSpPr txBox="1">
            <a:spLocks/>
          </p:cNvSpPr>
          <p:nvPr/>
        </p:nvSpPr>
        <p:spPr>
          <a:xfrm>
            <a:off x="0" y="21775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THEME</a:t>
            </a:r>
          </a:p>
        </p:txBody>
      </p:sp>
      <p:pic>
        <p:nvPicPr>
          <p:cNvPr id="7" name="Google Shape;85;p18">
            <a:extLst>
              <a:ext uri="{FF2B5EF4-FFF2-40B4-BE49-F238E27FC236}">
                <a16:creationId xmlns:a16="http://schemas.microsoft.com/office/drawing/2014/main" id="{DFBBB2A8-20FA-6FC0-E529-81DE2EA765B1}"/>
              </a:ext>
            </a:extLst>
          </p:cNvPr>
          <p:cNvPicPr preferRelativeResize="0"/>
          <p:nvPr/>
        </p:nvPicPr>
        <p:blipFill rotWithShape="1">
          <a:blip r:embed="rId4">
            <a:alphaModFix/>
          </a:blip>
          <a:srcRect t="-1867" b="-1877"/>
          <a:stretch/>
        </p:blipFill>
        <p:spPr>
          <a:xfrm>
            <a:off x="3493012" y="948200"/>
            <a:ext cx="2157985" cy="2026399"/>
          </a:xfrm>
          <a:prstGeom prst="rect">
            <a:avLst/>
          </a:prstGeom>
          <a:noFill/>
          <a:ln>
            <a:noFill/>
          </a:ln>
          <a:effectLst>
            <a:outerShdw dist="19050" dir="2460000" algn="bl" rotWithShape="0">
              <a:srgbClr val="000000"/>
            </a:outerShdw>
          </a:effectLst>
        </p:spPr>
      </p:pic>
      <p:sp>
        <p:nvSpPr>
          <p:cNvPr id="8" name="Google Shape;54;p13">
            <a:extLst>
              <a:ext uri="{FF2B5EF4-FFF2-40B4-BE49-F238E27FC236}">
                <a16:creationId xmlns:a16="http://schemas.microsoft.com/office/drawing/2014/main" id="{E2F4AD97-4D6C-1048-3368-FACB5694A744}"/>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9" name="Group 8">
            <a:extLst>
              <a:ext uri="{FF2B5EF4-FFF2-40B4-BE49-F238E27FC236}">
                <a16:creationId xmlns:a16="http://schemas.microsoft.com/office/drawing/2014/main" id="{F23D0BC3-B7CD-E10D-6E7F-5EF35E5AAE9D}"/>
              </a:ext>
            </a:extLst>
          </p:cNvPr>
          <p:cNvGrpSpPr/>
          <p:nvPr/>
        </p:nvGrpSpPr>
        <p:grpSpPr>
          <a:xfrm>
            <a:off x="-2571750" y="8199"/>
            <a:ext cx="5143500" cy="5143500"/>
            <a:chOff x="6572250" y="0"/>
            <a:chExt cx="5143500" cy="5143500"/>
          </a:xfrm>
        </p:grpSpPr>
        <p:pic>
          <p:nvPicPr>
            <p:cNvPr id="10" name="Picture 9" descr="A black circle with red numbers&#10;&#10;Description automatically generated">
              <a:extLst>
                <a:ext uri="{FF2B5EF4-FFF2-40B4-BE49-F238E27FC236}">
                  <a16:creationId xmlns:a16="http://schemas.microsoft.com/office/drawing/2014/main" id="{79DF7328-0600-63DC-A375-EEFD3111D18E}"/>
                </a:ext>
              </a:extLst>
            </p:cNvPr>
            <p:cNvPicPr>
              <a:picLocks noChangeAspect="1"/>
            </p:cNvPicPr>
            <p:nvPr/>
          </p:nvPicPr>
          <p:blipFill>
            <a:blip r:embed="rId5"/>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1" name="Oval 10">
              <a:extLst>
                <a:ext uri="{FF2B5EF4-FFF2-40B4-BE49-F238E27FC236}">
                  <a16:creationId xmlns:a16="http://schemas.microsoft.com/office/drawing/2014/main" id="{D26588F8-99A2-A112-CE26-44A4F7647FC6}"/>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33177B0-856A-7D1D-6D6E-699B9B4D5C0B}"/>
              </a:ext>
            </a:extLst>
          </p:cNvPr>
          <p:cNvGrpSpPr/>
          <p:nvPr/>
        </p:nvGrpSpPr>
        <p:grpSpPr>
          <a:xfrm>
            <a:off x="2000249" y="8199"/>
            <a:ext cx="5143500" cy="5143500"/>
            <a:chOff x="6572250" y="0"/>
            <a:chExt cx="5143500" cy="5143500"/>
          </a:xfrm>
        </p:grpSpPr>
        <p:pic>
          <p:nvPicPr>
            <p:cNvPr id="13" name="Picture 12" descr="A black circle with red numbers&#10;&#10;Description automatically generated">
              <a:extLst>
                <a:ext uri="{FF2B5EF4-FFF2-40B4-BE49-F238E27FC236}">
                  <a16:creationId xmlns:a16="http://schemas.microsoft.com/office/drawing/2014/main" id="{5B391ED3-FCF9-8E52-F093-2EEF96736423}"/>
                </a:ext>
              </a:extLst>
            </p:cNvPr>
            <p:cNvPicPr>
              <a:picLocks noChangeAspect="1"/>
            </p:cNvPicPr>
            <p:nvPr/>
          </p:nvPicPr>
          <p:blipFill>
            <a:blip r:embed="rId5"/>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4" name="Oval 13">
              <a:extLst>
                <a:ext uri="{FF2B5EF4-FFF2-40B4-BE49-F238E27FC236}">
                  <a16:creationId xmlns:a16="http://schemas.microsoft.com/office/drawing/2014/main" id="{B0D11900-5901-9D17-E22C-5B3E88C1B2D2}"/>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692686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8" presetClass="emph" presetSubtype="0" fill="hold" nodeType="withEffect">
                                  <p:stCondLst>
                                    <p:cond delay="0"/>
                                  </p:stCondLst>
                                  <p:childTnLst>
                                    <p:animRot by="21600000">
                                      <p:cBhvr>
                                        <p:cTn id="14" dur="1000" fill="hold"/>
                                        <p:tgtEl>
                                          <p:spTgt spid="9"/>
                                        </p:tgtEl>
                                        <p:attrNameLst>
                                          <p:attrName>r</p:attrName>
                                        </p:attrNameLst>
                                      </p:cBhvr>
                                    </p:animRot>
                                  </p:childTnLst>
                                </p:cTn>
                              </p:par>
                              <p:par>
                                <p:cTn id="15" presetID="42" presetClass="path" presetSubtype="0" fill="hold" nodeType="withEffect">
                                  <p:stCondLst>
                                    <p:cond delay="0"/>
                                  </p:stCondLst>
                                  <p:childTnLst>
                                    <p:animMotion origin="layout" path="M 0 -0.0037 L 0.5 -0.00154 " pathEditMode="relative" rAng="0" ptsTypes="AA">
                                      <p:cBhvr>
                                        <p:cTn id="16" dur="1000" fill="hold"/>
                                        <p:tgtEl>
                                          <p:spTgt spid="9"/>
                                        </p:tgtEl>
                                        <p:attrNameLst>
                                          <p:attrName>ppt_x</p:attrName>
                                          <p:attrName>ppt_y</p:attrName>
                                        </p:attrNameLst>
                                      </p:cBhvr>
                                      <p:rCtr x="25000" y="93"/>
                                    </p:animMotion>
                                  </p:childTnLst>
                                </p:cTn>
                              </p:par>
                            </p:childTnLst>
                          </p:cTn>
                        </p:par>
                        <p:par>
                          <p:cTn id="17" fill="hold">
                            <p:stCondLst>
                              <p:cond delay="1000"/>
                            </p:stCondLst>
                            <p:childTnLst>
                              <p:par>
                                <p:cTn id="18" presetID="1" presetClass="exit" presetSubtype="0" fill="hold" nodeType="after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1000"/>
                            </p:stCondLst>
                            <p:childTnLst>
                              <p:par>
                                <p:cTn id="21" presetID="1" presetClass="exit" presetSubtype="0" fill="hold" grpId="0" nodeType="afterEffect">
                                  <p:stCondLst>
                                    <p:cond delay="0"/>
                                  </p:stCondLst>
                                  <p:childTnLst>
                                    <p:set>
                                      <p:cBhvr>
                                        <p:cTn id="22" dur="1" fill="hold">
                                          <p:stCondLst>
                                            <p:cond delay="0"/>
                                          </p:stCondLst>
                                        </p:cTn>
                                        <p:tgtEl>
                                          <p:spTgt spid="7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ntr" presetSubtype="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8" presetClass="emph" presetSubtype="0" fill="hold" nodeType="withEffect">
                                  <p:stCondLst>
                                    <p:cond delay="0"/>
                                  </p:stCondLst>
                                  <p:childTnLst>
                                    <p:animRot by="21600000">
                                      <p:cBhvr>
                                        <p:cTn id="38" dur="1000" fill="hold"/>
                                        <p:tgtEl>
                                          <p:spTgt spid="12"/>
                                        </p:tgtEl>
                                        <p:attrNameLst>
                                          <p:attrName>r</p:attrName>
                                        </p:attrNameLst>
                                      </p:cBhvr>
                                    </p:animRot>
                                  </p:childTnLst>
                                </p:cTn>
                              </p:par>
                              <p:par>
                                <p:cTn id="39" presetID="42" presetClass="path" presetSubtype="0" fill="hold" nodeType="withEffect">
                                  <p:stCondLst>
                                    <p:cond delay="0"/>
                                  </p:stCondLst>
                                  <p:childTnLst>
                                    <p:animMotion origin="layout" path="M 0 -0.0037 L 0.5 -0.00154 " pathEditMode="relative" rAng="0" ptsTypes="AA">
                                      <p:cBhvr>
                                        <p:cTn id="40" dur="1000" fill="hold"/>
                                        <p:tgtEl>
                                          <p:spTgt spid="12"/>
                                        </p:tgtEl>
                                        <p:attrNameLst>
                                          <p:attrName>ppt_x</p:attrName>
                                          <p:attrName>ppt_y</p:attrName>
                                        </p:attrNameLst>
                                      </p:cBhvr>
                                      <p:rCtr x="2500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5" grpId="0"/>
      <p:bldP spid="6" grpId="0"/>
      <p:bldP spid="6"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0" y="21775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THEME</a:t>
            </a:r>
            <a:endParaRPr sz="3020">
              <a:solidFill>
                <a:schemeClr val="lt1"/>
              </a:solidFill>
              <a:latin typeface="Oswald"/>
              <a:ea typeface="Oswald"/>
              <a:cs typeface="Oswald"/>
              <a:sym typeface="Oswald"/>
            </a:endParaRPr>
          </a:p>
        </p:txBody>
      </p:sp>
      <p:pic>
        <p:nvPicPr>
          <p:cNvPr id="85" name="Google Shape;85;p18"/>
          <p:cNvPicPr preferRelativeResize="0"/>
          <p:nvPr/>
        </p:nvPicPr>
        <p:blipFill rotWithShape="1">
          <a:blip r:embed="rId3">
            <a:alphaModFix/>
          </a:blip>
          <a:srcRect t="-1867" b="-1877"/>
          <a:stretch/>
        </p:blipFill>
        <p:spPr>
          <a:xfrm>
            <a:off x="3493012" y="948200"/>
            <a:ext cx="2157985" cy="2026399"/>
          </a:xfrm>
          <a:prstGeom prst="rect">
            <a:avLst/>
          </a:prstGeom>
          <a:noFill/>
          <a:ln>
            <a:noFill/>
          </a:ln>
          <a:effectLst>
            <a:outerShdw dist="19050" dir="2460000" algn="bl" rotWithShape="0">
              <a:srgbClr val="000000"/>
            </a:outerShdw>
          </a:effectLst>
        </p:spPr>
      </p:pic>
      <p:sp>
        <p:nvSpPr>
          <p:cNvPr id="2" name="Google Shape;54;p13">
            <a:extLst>
              <a:ext uri="{FF2B5EF4-FFF2-40B4-BE49-F238E27FC236}">
                <a16:creationId xmlns:a16="http://schemas.microsoft.com/office/drawing/2014/main" id="{279A8DE7-3BF7-1079-2E86-7C9FA4D22523}"/>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6" name="Group 5">
            <a:extLst>
              <a:ext uri="{FF2B5EF4-FFF2-40B4-BE49-F238E27FC236}">
                <a16:creationId xmlns:a16="http://schemas.microsoft.com/office/drawing/2014/main" id="{6B9BEBC3-F89E-BC11-0007-B1818008F1AF}"/>
              </a:ext>
            </a:extLst>
          </p:cNvPr>
          <p:cNvGrpSpPr/>
          <p:nvPr/>
        </p:nvGrpSpPr>
        <p:grpSpPr>
          <a:xfrm>
            <a:off x="6572250" y="0"/>
            <a:ext cx="5143500" cy="5143500"/>
            <a:chOff x="6572250" y="0"/>
            <a:chExt cx="5143500" cy="5143500"/>
          </a:xfrm>
        </p:grpSpPr>
        <p:pic>
          <p:nvPicPr>
            <p:cNvPr id="7" name="Picture 6" descr="A black circle with red numbers&#10;&#10;Description automatically generated">
              <a:extLst>
                <a:ext uri="{FF2B5EF4-FFF2-40B4-BE49-F238E27FC236}">
                  <a16:creationId xmlns:a16="http://schemas.microsoft.com/office/drawing/2014/main" id="{83DFC112-303D-EF10-F97D-E96136B1CE6F}"/>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8" name="Oval 7">
              <a:extLst>
                <a:ext uri="{FF2B5EF4-FFF2-40B4-BE49-F238E27FC236}">
                  <a16:creationId xmlns:a16="http://schemas.microsoft.com/office/drawing/2014/main" id="{1549B72E-B87D-6B93-37BD-6963B91CBAF7}"/>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03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4641639" y="1130825"/>
            <a:ext cx="1554478" cy="1943101"/>
          </a:xfrm>
          <a:prstGeom prst="rect">
            <a:avLst/>
          </a:prstGeom>
          <a:noFill/>
          <a:ln>
            <a:noFill/>
          </a:ln>
          <a:effectLst>
            <a:outerShdw dist="19050" dir="2520000" algn="bl" rotWithShape="0">
              <a:srgbClr val="000000"/>
            </a:outerShdw>
          </a:effectLst>
        </p:spPr>
      </p:pic>
      <p:sp>
        <p:nvSpPr>
          <p:cNvPr id="91" name="Google Shape;91;p19"/>
          <p:cNvSpPr txBox="1">
            <a:spLocks noGrp="1"/>
          </p:cNvSpPr>
          <p:nvPr>
            <p:ph type="title"/>
          </p:nvPr>
        </p:nvSpPr>
        <p:spPr>
          <a:xfrm>
            <a:off x="0" y="228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RECOMMENDATION</a:t>
            </a:r>
            <a:endParaRPr sz="3020">
              <a:solidFill>
                <a:schemeClr val="lt1"/>
              </a:solidFill>
              <a:latin typeface="Oswald"/>
              <a:ea typeface="Oswald"/>
              <a:cs typeface="Oswald"/>
              <a:sym typeface="Oswald"/>
            </a:endParaRPr>
          </a:p>
        </p:txBody>
      </p:sp>
      <p:pic>
        <p:nvPicPr>
          <p:cNvPr id="92" name="Google Shape;92;p19"/>
          <p:cNvPicPr preferRelativeResize="0"/>
          <p:nvPr/>
        </p:nvPicPr>
        <p:blipFill>
          <a:blip r:embed="rId3">
            <a:alphaModFix/>
          </a:blip>
          <a:stretch>
            <a:fillRect/>
          </a:stretch>
        </p:blipFill>
        <p:spPr>
          <a:xfrm rot="10800000">
            <a:off x="2947884" y="1129673"/>
            <a:ext cx="1554478" cy="1943101"/>
          </a:xfrm>
          <a:prstGeom prst="rect">
            <a:avLst/>
          </a:prstGeom>
          <a:noFill/>
          <a:ln>
            <a:noFill/>
          </a:ln>
          <a:effectLst>
            <a:outerShdw dist="38100" dir="2520000" algn="bl" rotWithShape="0">
              <a:srgbClr val="000000"/>
            </a:outerShdw>
          </a:effectLst>
        </p:spPr>
      </p:pic>
      <p:sp>
        <p:nvSpPr>
          <p:cNvPr id="2" name="Google Shape;54;p13">
            <a:extLst>
              <a:ext uri="{FF2B5EF4-FFF2-40B4-BE49-F238E27FC236}">
                <a16:creationId xmlns:a16="http://schemas.microsoft.com/office/drawing/2014/main" id="{6D94A041-BBF9-C14A-1BDA-071568BDFB34}"/>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3" name="Google Shape;84;p18">
            <a:extLst>
              <a:ext uri="{FF2B5EF4-FFF2-40B4-BE49-F238E27FC236}">
                <a16:creationId xmlns:a16="http://schemas.microsoft.com/office/drawing/2014/main" id="{4A2D9F59-C89D-8438-832D-5E35008B7BEF}"/>
              </a:ext>
            </a:extLst>
          </p:cNvPr>
          <p:cNvSpPr txBox="1">
            <a:spLocks/>
          </p:cNvSpPr>
          <p:nvPr/>
        </p:nvSpPr>
        <p:spPr>
          <a:xfrm>
            <a:off x="0" y="21775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THEME</a:t>
            </a:r>
          </a:p>
        </p:txBody>
      </p:sp>
      <p:pic>
        <p:nvPicPr>
          <p:cNvPr id="4" name="Google Shape;85;p18">
            <a:extLst>
              <a:ext uri="{FF2B5EF4-FFF2-40B4-BE49-F238E27FC236}">
                <a16:creationId xmlns:a16="http://schemas.microsoft.com/office/drawing/2014/main" id="{DD4EC128-A3F4-A76E-70B7-DBA3F3B7BA9A}"/>
              </a:ext>
            </a:extLst>
          </p:cNvPr>
          <p:cNvPicPr preferRelativeResize="0"/>
          <p:nvPr/>
        </p:nvPicPr>
        <p:blipFill rotWithShape="1">
          <a:blip r:embed="rId4">
            <a:alphaModFix/>
          </a:blip>
          <a:srcRect t="-1867" b="-1877"/>
          <a:stretch/>
        </p:blipFill>
        <p:spPr>
          <a:xfrm>
            <a:off x="3493012" y="948200"/>
            <a:ext cx="2157985" cy="2026399"/>
          </a:xfrm>
          <a:prstGeom prst="rect">
            <a:avLst/>
          </a:prstGeom>
          <a:noFill/>
          <a:ln>
            <a:noFill/>
          </a:ln>
          <a:effectLst>
            <a:outerShdw dist="19050" dir="2460000" algn="bl" rotWithShape="0">
              <a:srgbClr val="000000"/>
            </a:outerShdw>
          </a:effectLst>
        </p:spPr>
      </p:pic>
      <p:sp>
        <p:nvSpPr>
          <p:cNvPr id="5" name="Google Shape;54;p13">
            <a:extLst>
              <a:ext uri="{FF2B5EF4-FFF2-40B4-BE49-F238E27FC236}">
                <a16:creationId xmlns:a16="http://schemas.microsoft.com/office/drawing/2014/main" id="{004EAF00-75A9-E000-C40B-CE26BE440691}"/>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15" name="Group 14">
            <a:extLst>
              <a:ext uri="{FF2B5EF4-FFF2-40B4-BE49-F238E27FC236}">
                <a16:creationId xmlns:a16="http://schemas.microsoft.com/office/drawing/2014/main" id="{31B8894D-E7C0-4B9C-EB3C-5A236A03E1A7}"/>
              </a:ext>
            </a:extLst>
          </p:cNvPr>
          <p:cNvGrpSpPr/>
          <p:nvPr/>
        </p:nvGrpSpPr>
        <p:grpSpPr>
          <a:xfrm>
            <a:off x="6572251" y="0"/>
            <a:ext cx="5143500" cy="5143500"/>
            <a:chOff x="6572250" y="0"/>
            <a:chExt cx="5143500" cy="5143500"/>
          </a:xfrm>
        </p:grpSpPr>
        <p:pic>
          <p:nvPicPr>
            <p:cNvPr id="16" name="Picture 15" descr="A black circle with red numbers&#10;&#10;Description automatically generated">
              <a:extLst>
                <a:ext uri="{FF2B5EF4-FFF2-40B4-BE49-F238E27FC236}">
                  <a16:creationId xmlns:a16="http://schemas.microsoft.com/office/drawing/2014/main" id="{50720A80-150B-40CB-9936-CF192472A9E0}"/>
                </a:ext>
              </a:extLst>
            </p:cNvPr>
            <p:cNvPicPr>
              <a:picLocks noChangeAspect="1"/>
            </p:cNvPicPr>
            <p:nvPr/>
          </p:nvPicPr>
          <p:blipFill>
            <a:blip r:embed="rId5"/>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7" name="Oval 16">
              <a:extLst>
                <a:ext uri="{FF2B5EF4-FFF2-40B4-BE49-F238E27FC236}">
                  <a16:creationId xmlns:a16="http://schemas.microsoft.com/office/drawing/2014/main" id="{6D2B3372-1138-EC2A-1338-EF23F5D7DEDB}"/>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E2BD2C34-5C0B-A50B-E233-67398A9766BA}"/>
              </a:ext>
            </a:extLst>
          </p:cNvPr>
          <p:cNvGrpSpPr/>
          <p:nvPr/>
        </p:nvGrpSpPr>
        <p:grpSpPr>
          <a:xfrm>
            <a:off x="2000250" y="0"/>
            <a:ext cx="5143500" cy="5143500"/>
            <a:chOff x="6572250" y="0"/>
            <a:chExt cx="5143500" cy="5143500"/>
          </a:xfrm>
        </p:grpSpPr>
        <p:pic>
          <p:nvPicPr>
            <p:cNvPr id="19" name="Picture 18" descr="A black circle with red numbers&#10;&#10;Description automatically generated">
              <a:extLst>
                <a:ext uri="{FF2B5EF4-FFF2-40B4-BE49-F238E27FC236}">
                  <a16:creationId xmlns:a16="http://schemas.microsoft.com/office/drawing/2014/main" id="{F7EA0481-372D-F55E-D5A5-C43739860C6A}"/>
                </a:ext>
              </a:extLst>
            </p:cNvPr>
            <p:cNvPicPr>
              <a:picLocks noChangeAspect="1"/>
            </p:cNvPicPr>
            <p:nvPr/>
          </p:nvPicPr>
          <p:blipFill>
            <a:blip r:embed="rId5"/>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20" name="Oval 19">
              <a:extLst>
                <a:ext uri="{FF2B5EF4-FFF2-40B4-BE49-F238E27FC236}">
                  <a16:creationId xmlns:a16="http://schemas.microsoft.com/office/drawing/2014/main" id="{AD4F71AE-CFB3-7A9F-CE70-4B41CD3BDAC3}"/>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23687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9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8" presetClass="emph" presetSubtype="0" fill="hold" nodeType="withEffect">
                                  <p:stCondLst>
                                    <p:cond delay="0"/>
                                  </p:stCondLst>
                                  <p:childTnLst>
                                    <p:animRot by="-21600000">
                                      <p:cBhvr>
                                        <p:cTn id="16" dur="1000" fill="hold"/>
                                        <p:tgtEl>
                                          <p:spTgt spid="15"/>
                                        </p:tgtEl>
                                        <p:attrNameLst>
                                          <p:attrName>r</p:attrName>
                                        </p:attrNameLst>
                                      </p:cBhvr>
                                    </p:animRot>
                                  </p:childTnLst>
                                </p:cTn>
                              </p:par>
                              <p:par>
                                <p:cTn id="17" presetID="42" presetClass="path" presetSubtype="0" fill="hold" nodeType="withEffect">
                                  <p:stCondLst>
                                    <p:cond delay="0"/>
                                  </p:stCondLst>
                                  <p:childTnLst>
                                    <p:animMotion origin="layout" path="M 0 -0.0037 L -0.5 0 " pathEditMode="relative" rAng="0" ptsTypes="AA">
                                      <p:cBhvr>
                                        <p:cTn id="18" dur="1000" fill="hold"/>
                                        <p:tgtEl>
                                          <p:spTgt spid="15"/>
                                        </p:tgtEl>
                                        <p:attrNameLst>
                                          <p:attrName>ppt_x</p:attrName>
                                          <p:attrName>ppt_y</p:attrName>
                                        </p:attrNameLst>
                                      </p:cBhvr>
                                      <p:rCtr x="-25000" y="185"/>
                                    </p:animMotion>
                                  </p:childTnLst>
                                </p:cTn>
                              </p:par>
                            </p:childTnLst>
                          </p:cTn>
                        </p:par>
                        <p:par>
                          <p:cTn id="19" fill="hold">
                            <p:stCondLst>
                              <p:cond delay="1000"/>
                            </p:stCondLst>
                            <p:childTnLst>
                              <p:par>
                                <p:cTn id="20" presetID="1" presetClass="entr" presetSubtype="0" fill="hold" grpId="1" nodeType="afterEffect">
                                  <p:stCondLst>
                                    <p:cond delay="0"/>
                                  </p:stCondLst>
                                  <p:childTnLst>
                                    <p:set>
                                      <p:cBhvr>
                                        <p:cTn id="21" dur="1" fill="hold">
                                          <p:stCondLst>
                                            <p:cond delay="0"/>
                                          </p:stCondLst>
                                        </p:cTn>
                                        <p:tgtEl>
                                          <p:spTgt spid="91"/>
                                        </p:tgtEl>
                                        <p:attrNameLst>
                                          <p:attrName>style.visibility</p:attrName>
                                        </p:attrNameLst>
                                      </p:cBhvr>
                                      <p:to>
                                        <p:strVal val="visible"/>
                                      </p:to>
                                    </p:set>
                                  </p:childTnLst>
                                </p:cTn>
                              </p:par>
                              <p:par>
                                <p:cTn id="22" presetID="10" presetClass="entr" presetSubtype="0" fill="hold" grpId="1"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5"/>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42" presetClass="path" presetSubtype="0" fill="hold" nodeType="withEffect">
                                  <p:stCondLst>
                                    <p:cond delay="0"/>
                                  </p:stCondLst>
                                  <p:childTnLst>
                                    <p:animMotion origin="layout" path="M 0 0 L -0.5 0 " pathEditMode="relative" rAng="0" ptsTypes="AA">
                                      <p:cBhvr>
                                        <p:cTn id="41" dur="1000" fill="hold"/>
                                        <p:tgtEl>
                                          <p:spTgt spid="18"/>
                                        </p:tgtEl>
                                        <p:attrNameLst>
                                          <p:attrName>ppt_x</p:attrName>
                                          <p:attrName>ppt_y</p:attrName>
                                        </p:attrNameLst>
                                      </p:cBhvr>
                                      <p:rCtr x="-25000" y="0"/>
                                    </p:animMotion>
                                  </p:childTnLst>
                                </p:cTn>
                              </p:par>
                              <p:par>
                                <p:cTn id="42" presetID="8" presetClass="emph" presetSubtype="0" fill="hold" nodeType="withEffect">
                                  <p:stCondLst>
                                    <p:cond delay="0"/>
                                  </p:stCondLst>
                                  <p:childTnLst>
                                    <p:animRot by="-21600000">
                                      <p:cBhvr>
                                        <p:cTn id="43" dur="1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2" grpId="0"/>
      <p:bldP spid="2" grpId="1"/>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4641639" y="1130825"/>
            <a:ext cx="1554478" cy="1943101"/>
          </a:xfrm>
          <a:prstGeom prst="rect">
            <a:avLst/>
          </a:prstGeom>
          <a:noFill/>
          <a:ln>
            <a:noFill/>
          </a:ln>
          <a:effectLst>
            <a:outerShdw dist="19050" dir="2520000" algn="bl" rotWithShape="0">
              <a:srgbClr val="000000"/>
            </a:outerShdw>
          </a:effectLst>
        </p:spPr>
      </p:pic>
      <p:sp>
        <p:nvSpPr>
          <p:cNvPr id="91" name="Google Shape;91;p19"/>
          <p:cNvSpPr txBox="1">
            <a:spLocks noGrp="1"/>
          </p:cNvSpPr>
          <p:nvPr>
            <p:ph type="title"/>
          </p:nvPr>
        </p:nvSpPr>
        <p:spPr>
          <a:xfrm>
            <a:off x="0" y="228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RECOMMENDATION</a:t>
            </a:r>
            <a:endParaRPr sz="3020">
              <a:solidFill>
                <a:schemeClr val="lt1"/>
              </a:solidFill>
              <a:latin typeface="Oswald"/>
              <a:ea typeface="Oswald"/>
              <a:cs typeface="Oswald"/>
              <a:sym typeface="Oswald"/>
            </a:endParaRPr>
          </a:p>
        </p:txBody>
      </p:sp>
      <p:pic>
        <p:nvPicPr>
          <p:cNvPr id="92" name="Google Shape;92;p19"/>
          <p:cNvPicPr preferRelativeResize="0"/>
          <p:nvPr/>
        </p:nvPicPr>
        <p:blipFill>
          <a:blip r:embed="rId3">
            <a:alphaModFix/>
          </a:blip>
          <a:stretch>
            <a:fillRect/>
          </a:stretch>
        </p:blipFill>
        <p:spPr>
          <a:xfrm rot="10800000">
            <a:off x="2947884" y="1129673"/>
            <a:ext cx="1554478" cy="1943101"/>
          </a:xfrm>
          <a:prstGeom prst="rect">
            <a:avLst/>
          </a:prstGeom>
          <a:noFill/>
          <a:ln>
            <a:noFill/>
          </a:ln>
          <a:effectLst>
            <a:outerShdw dist="38100" dir="2520000" algn="bl" rotWithShape="0">
              <a:srgbClr val="000000"/>
            </a:outerShdw>
          </a:effectLst>
        </p:spPr>
      </p:pic>
      <p:sp>
        <p:nvSpPr>
          <p:cNvPr id="2" name="Google Shape;54;p13">
            <a:extLst>
              <a:ext uri="{FF2B5EF4-FFF2-40B4-BE49-F238E27FC236}">
                <a16:creationId xmlns:a16="http://schemas.microsoft.com/office/drawing/2014/main" id="{BF13DA11-1992-731C-6010-E4F4052785A8}"/>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3" name="Group 2">
            <a:extLst>
              <a:ext uri="{FF2B5EF4-FFF2-40B4-BE49-F238E27FC236}">
                <a16:creationId xmlns:a16="http://schemas.microsoft.com/office/drawing/2014/main" id="{9E1EC87C-157B-811B-5166-BF36A9A508BE}"/>
              </a:ext>
            </a:extLst>
          </p:cNvPr>
          <p:cNvGrpSpPr/>
          <p:nvPr/>
        </p:nvGrpSpPr>
        <p:grpSpPr>
          <a:xfrm>
            <a:off x="-2571750" y="-3"/>
            <a:ext cx="5143500" cy="5143500"/>
            <a:chOff x="6572250" y="0"/>
            <a:chExt cx="5143500" cy="5143500"/>
          </a:xfrm>
        </p:grpSpPr>
        <p:pic>
          <p:nvPicPr>
            <p:cNvPr id="4" name="Picture 3" descr="A black circle with red numbers&#10;&#10;Description automatically generated">
              <a:extLst>
                <a:ext uri="{FF2B5EF4-FFF2-40B4-BE49-F238E27FC236}">
                  <a16:creationId xmlns:a16="http://schemas.microsoft.com/office/drawing/2014/main" id="{454E4B03-520D-2790-D012-F67D82619A59}"/>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5" name="Oval 4">
              <a:extLst>
                <a:ext uri="{FF2B5EF4-FFF2-40B4-BE49-F238E27FC236}">
                  <a16:creationId xmlns:a16="http://schemas.microsoft.com/office/drawing/2014/main" id="{E8BE9041-0671-2293-D98E-57F41C21E4D0}"/>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A picture containing graphics, art, creativity, design&#10;&#10;Description automatically generated">
            <a:extLst>
              <a:ext uri="{FF2B5EF4-FFF2-40B4-BE49-F238E27FC236}">
                <a16:creationId xmlns:a16="http://schemas.microsoft.com/office/drawing/2014/main" id="{2A7DBD94-4072-682B-B54E-11D8E381F3E7}"/>
              </a:ext>
            </a:extLst>
          </p:cNvPr>
          <p:cNvPicPr>
            <a:picLocks noChangeAspect="1"/>
          </p:cNvPicPr>
          <p:nvPr/>
        </p:nvPicPr>
        <p:blipFill>
          <a:blip r:embed="rId5"/>
          <a:stretch>
            <a:fillRect/>
          </a:stretch>
        </p:blipFill>
        <p:spPr>
          <a:xfrm rot="1191522">
            <a:off x="-977051" y="5249394"/>
            <a:ext cx="792429" cy="965200"/>
          </a:xfrm>
          <a:prstGeom prst="rect">
            <a:avLst/>
          </a:prstGeom>
        </p:spPr>
      </p:pic>
      <p:pic>
        <p:nvPicPr>
          <p:cNvPr id="9" name="Picture 8" descr="A picture containing graphics, art, creativity, design&#10;&#10;Description automatically generated">
            <a:extLst>
              <a:ext uri="{FF2B5EF4-FFF2-40B4-BE49-F238E27FC236}">
                <a16:creationId xmlns:a16="http://schemas.microsoft.com/office/drawing/2014/main" id="{6BD428D9-DB17-72A2-C713-5BFD70A41E27}"/>
              </a:ext>
            </a:extLst>
          </p:cNvPr>
          <p:cNvPicPr>
            <a:picLocks noChangeAspect="1"/>
          </p:cNvPicPr>
          <p:nvPr/>
        </p:nvPicPr>
        <p:blipFill>
          <a:blip r:embed="rId5"/>
          <a:stretch>
            <a:fillRect/>
          </a:stretch>
        </p:blipFill>
        <p:spPr>
          <a:xfrm rot="4878790">
            <a:off x="-748451" y="5592294"/>
            <a:ext cx="792429" cy="965200"/>
          </a:xfrm>
          <a:prstGeom prst="rect">
            <a:avLst/>
          </a:prstGeom>
        </p:spPr>
      </p:pic>
      <p:pic>
        <p:nvPicPr>
          <p:cNvPr id="10" name="Picture 9" descr="A picture containing graphics, art, creativity, design&#10;&#10;Description automatically generated">
            <a:extLst>
              <a:ext uri="{FF2B5EF4-FFF2-40B4-BE49-F238E27FC236}">
                <a16:creationId xmlns:a16="http://schemas.microsoft.com/office/drawing/2014/main" id="{83AB8E88-9B97-B667-95EC-D3D311CF88ED}"/>
              </a:ext>
            </a:extLst>
          </p:cNvPr>
          <p:cNvPicPr>
            <a:picLocks noChangeAspect="1"/>
          </p:cNvPicPr>
          <p:nvPr/>
        </p:nvPicPr>
        <p:blipFill>
          <a:blip r:embed="rId5"/>
          <a:stretch>
            <a:fillRect/>
          </a:stretch>
        </p:blipFill>
        <p:spPr>
          <a:xfrm rot="3028621">
            <a:off x="-660949" y="5334623"/>
            <a:ext cx="792429" cy="9652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fill="hold" nodeType="clickEffect">
                                  <p:stCondLst>
                                    <p:cond delay="0"/>
                                  </p:stCondLst>
                                  <p:childTnLst>
                                    <p:animMotion origin="layout" path="M -4.72222E-6 -1.97531E-6 L 0.10035 -0.00185 " pathEditMode="relative" rAng="0" ptsTypes="AA">
                                      <p:cBhvr>
                                        <p:cTn id="14" dur="2000" fill="hold"/>
                                        <p:tgtEl>
                                          <p:spTgt spid="90"/>
                                        </p:tgtEl>
                                        <p:attrNameLst>
                                          <p:attrName>ppt_x</p:attrName>
                                          <p:attrName>ppt_y</p:attrName>
                                        </p:attrNameLst>
                                      </p:cBhvr>
                                      <p:rCtr x="5017" y="-93"/>
                                    </p:animMotion>
                                  </p:childTnLst>
                                </p:cTn>
                              </p:par>
                            </p:childTnLst>
                          </p:cTn>
                        </p:par>
                        <p:par>
                          <p:cTn id="15" fill="hold">
                            <p:stCondLst>
                              <p:cond delay="2000"/>
                            </p:stCondLst>
                            <p:childTnLst>
                              <p:par>
                                <p:cTn id="16" presetID="42" presetClass="path" presetSubtype="0" accel="50000" fill="hold" nodeType="afterEffect">
                                  <p:stCondLst>
                                    <p:cond delay="0"/>
                                  </p:stCondLst>
                                  <p:childTnLst>
                                    <p:animMotion origin="layout" path="M 0.10035 -0.00185 L -0.09253 -0.00185 " pathEditMode="relative" rAng="0" ptsTypes="AA">
                                      <p:cBhvr>
                                        <p:cTn id="17" dur="300" fill="hold"/>
                                        <p:tgtEl>
                                          <p:spTgt spid="90"/>
                                        </p:tgtEl>
                                        <p:attrNameLst>
                                          <p:attrName>ppt_x</p:attrName>
                                          <p:attrName>ppt_y</p:attrName>
                                        </p:attrNameLst>
                                      </p:cBhvr>
                                      <p:rCtr x="-9653" y="0"/>
                                    </p:animMotion>
                                  </p:childTnLst>
                                </p:cTn>
                              </p:par>
                              <p:par>
                                <p:cTn id="18" presetID="0" presetClass="path" presetSubtype="0" accel="9000" fill="hold" nodeType="withEffect">
                                  <p:stCondLst>
                                    <p:cond delay="200"/>
                                  </p:stCondLst>
                                  <p:childTnLst>
                                    <p:animMotion origin="layout" path="M -1.66667E-6 -0.00771 C -0.07274 0.03179 -0.15035 0.01111 -0.16493 -0.02222 C -0.17951 -0.05555 -0.15573 -0.29321 -0.20503 -0.39907 C -0.25486 -0.50432 -0.41441 -0.57685 -0.47604 -0.62716 " pathEditMode="relative" rAng="0" ptsTypes="AAAA">
                                      <p:cBhvr>
                                        <p:cTn id="19" dur="500" fill="hold"/>
                                        <p:tgtEl>
                                          <p:spTgt spid="92"/>
                                        </p:tgtEl>
                                        <p:attrNameLst>
                                          <p:attrName>ppt_x</p:attrName>
                                          <p:attrName>ppt_y</p:attrName>
                                        </p:attrNameLst>
                                      </p:cBhvr>
                                      <p:rCtr x="-23802" y="-29907"/>
                                    </p:animMotion>
                                  </p:childTnLst>
                                </p:cTn>
                              </p:par>
                              <p:par>
                                <p:cTn id="20" presetID="8" presetClass="emph" presetSubtype="0" fill="hold" nodeType="withEffect">
                                  <p:stCondLst>
                                    <p:cond delay="200"/>
                                  </p:stCondLst>
                                  <p:childTnLst>
                                    <p:animRot by="43200000">
                                      <p:cBhvr>
                                        <p:cTn id="21" dur="600" fill="hold"/>
                                        <p:tgtEl>
                                          <p:spTgt spid="92"/>
                                        </p:tgtEl>
                                        <p:attrNameLst>
                                          <p:attrName>r</p:attrName>
                                        </p:attrNameLst>
                                      </p:cBhvr>
                                    </p:animRot>
                                  </p:childTnLst>
                                </p:cTn>
                              </p:par>
                              <p:par>
                                <p:cTn id="22" presetID="50" presetClass="path" presetSubtype="0" accel="76000" fill="hold" nodeType="withEffect">
                                  <p:stCondLst>
                                    <p:cond delay="0"/>
                                  </p:stCondLst>
                                  <p:childTnLst>
                                    <p:animMotion origin="layout" path="M 0 -0.00093 L -0.11493 -0.00093 C -0.22934 0.1034 -0.27726 0.3142 -0.28021 0.40309 C -0.27431 0.59969 -0.28559 0.61728 -0.28559 0.75833 " pathEditMode="relative" rAng="0" ptsTypes="AAAA">
                                      <p:cBhvr>
                                        <p:cTn id="23" dur="2000" fill="hold"/>
                                        <p:tgtEl>
                                          <p:spTgt spid="3"/>
                                        </p:tgtEl>
                                        <p:attrNameLst>
                                          <p:attrName>ppt_x</p:attrName>
                                          <p:attrName>ppt_y</p:attrName>
                                        </p:attrNameLst>
                                      </p:cBhvr>
                                      <p:rCtr x="-14271" y="37963"/>
                                    </p:animMotion>
                                  </p:childTnLst>
                                </p:cTn>
                              </p:par>
                              <p:par>
                                <p:cTn id="24" presetID="8" presetClass="emph" presetSubtype="0" accel="50000" fill="hold" nodeType="withEffect">
                                  <p:stCondLst>
                                    <p:cond delay="0"/>
                                  </p:stCondLst>
                                  <p:childTnLst>
                                    <p:animRot by="-21600000">
                                      <p:cBhvr>
                                        <p:cTn id="25" dur="2000" fill="hold"/>
                                        <p:tgtEl>
                                          <p:spTgt spid="3"/>
                                        </p:tgtEl>
                                        <p:attrNameLst>
                                          <p:attrName>r</p:attrName>
                                        </p:attrNameLst>
                                      </p:cBhvr>
                                    </p:animRot>
                                  </p:childTnLst>
                                </p:cTn>
                              </p:par>
                              <p:par>
                                <p:cTn id="26" presetID="1" presetClass="entr" presetSubtype="0" fill="hold" nodeType="withEffect">
                                  <p:stCondLst>
                                    <p:cond delay="100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64" presetClass="path" presetSubtype="0" accel="50000" fill="hold" nodeType="withEffect">
                                  <p:stCondLst>
                                    <p:cond delay="0"/>
                                  </p:stCondLst>
                                  <p:childTnLst>
                                    <p:animMotion origin="layout" path="M -1.94444E-6 3.82716E-6 L 0.08351 -0.18056 " pathEditMode="relative" rAng="0" ptsTypes="AA">
                                      <p:cBhvr>
                                        <p:cTn id="33" dur="2000" fill="hold"/>
                                        <p:tgtEl>
                                          <p:spTgt spid="8"/>
                                        </p:tgtEl>
                                        <p:attrNameLst>
                                          <p:attrName>ppt_x</p:attrName>
                                          <p:attrName>ppt_y</p:attrName>
                                        </p:attrNameLst>
                                      </p:cBhvr>
                                      <p:rCtr x="4184" y="-9043"/>
                                    </p:animMotion>
                                  </p:childTnLst>
                                </p:cTn>
                              </p:par>
                              <p:par>
                                <p:cTn id="34" presetID="64" presetClass="path" presetSubtype="0" accel="50000" fill="hold" nodeType="withEffect">
                                  <p:stCondLst>
                                    <p:cond delay="0"/>
                                  </p:stCondLst>
                                  <p:childTnLst>
                                    <p:animMotion origin="layout" path="M -5.55556E-7 -4.19753E-6 L 0.06354 -0.1753 " pathEditMode="relative" rAng="0" ptsTypes="AA">
                                      <p:cBhvr>
                                        <p:cTn id="35" dur="2000" fill="hold"/>
                                        <p:tgtEl>
                                          <p:spTgt spid="10"/>
                                        </p:tgtEl>
                                        <p:attrNameLst>
                                          <p:attrName>ppt_x</p:attrName>
                                          <p:attrName>ppt_y</p:attrName>
                                        </p:attrNameLst>
                                      </p:cBhvr>
                                      <p:rCtr x="3177" y="-8765"/>
                                    </p:animMotion>
                                  </p:childTnLst>
                                </p:cTn>
                              </p:par>
                              <p:par>
                                <p:cTn id="36" presetID="64" presetClass="path" presetSubtype="0" accel="50000" fill="hold" nodeType="withEffect">
                                  <p:stCondLst>
                                    <p:cond delay="0"/>
                                  </p:stCondLst>
                                  <p:childTnLst>
                                    <p:animMotion origin="layout" path="M -1.94444E-6 -2.83951E-6 L 0.10226 -0.20586 " pathEditMode="relative" rAng="0" ptsTypes="AA">
                                      <p:cBhvr>
                                        <p:cTn id="37" dur="2000" fill="hold"/>
                                        <p:tgtEl>
                                          <p:spTgt spid="9"/>
                                        </p:tgtEl>
                                        <p:attrNameLst>
                                          <p:attrName>ppt_x</p:attrName>
                                          <p:attrName>ppt_y</p:attrName>
                                        </p:attrNameLst>
                                      </p:cBhvr>
                                      <p:rCtr x="5104" y="-10309"/>
                                    </p:animMotion>
                                  </p:childTnLst>
                                </p:cTn>
                              </p:par>
                              <p:par>
                                <p:cTn id="38" presetID="32" presetClass="emph" presetSubtype="0" fill="hold" nodeType="withEffect">
                                  <p:stCondLst>
                                    <p:cond delay="0"/>
                                  </p:stCondLst>
                                  <p:childTnLst>
                                    <p:animRot by="120000">
                                      <p:cBhvr>
                                        <p:cTn id="39" dur="100" fill="hold">
                                          <p:stCondLst>
                                            <p:cond delay="0"/>
                                          </p:stCondLst>
                                        </p:cTn>
                                        <p:tgtEl>
                                          <p:spTgt spid="8"/>
                                        </p:tgtEl>
                                        <p:attrNameLst>
                                          <p:attrName>r</p:attrName>
                                        </p:attrNameLst>
                                      </p:cBhvr>
                                    </p:animRot>
                                    <p:animRot by="-240000">
                                      <p:cBhvr>
                                        <p:cTn id="40" dur="200" fill="hold">
                                          <p:stCondLst>
                                            <p:cond delay="200"/>
                                          </p:stCondLst>
                                        </p:cTn>
                                        <p:tgtEl>
                                          <p:spTgt spid="8"/>
                                        </p:tgtEl>
                                        <p:attrNameLst>
                                          <p:attrName>r</p:attrName>
                                        </p:attrNameLst>
                                      </p:cBhvr>
                                    </p:animRot>
                                    <p:animRot by="240000">
                                      <p:cBhvr>
                                        <p:cTn id="41" dur="200" fill="hold">
                                          <p:stCondLst>
                                            <p:cond delay="400"/>
                                          </p:stCondLst>
                                        </p:cTn>
                                        <p:tgtEl>
                                          <p:spTgt spid="8"/>
                                        </p:tgtEl>
                                        <p:attrNameLst>
                                          <p:attrName>r</p:attrName>
                                        </p:attrNameLst>
                                      </p:cBhvr>
                                    </p:animRot>
                                    <p:animRot by="-240000">
                                      <p:cBhvr>
                                        <p:cTn id="42" dur="200" fill="hold">
                                          <p:stCondLst>
                                            <p:cond delay="600"/>
                                          </p:stCondLst>
                                        </p:cTn>
                                        <p:tgtEl>
                                          <p:spTgt spid="8"/>
                                        </p:tgtEl>
                                        <p:attrNameLst>
                                          <p:attrName>r</p:attrName>
                                        </p:attrNameLst>
                                      </p:cBhvr>
                                    </p:animRot>
                                    <p:animRot by="120000">
                                      <p:cBhvr>
                                        <p:cTn id="43" dur="200" fill="hold">
                                          <p:stCondLst>
                                            <p:cond delay="800"/>
                                          </p:stCondLst>
                                        </p:cTn>
                                        <p:tgtEl>
                                          <p:spTgt spid="8"/>
                                        </p:tgtEl>
                                        <p:attrNameLst>
                                          <p:attrName>r</p:attrName>
                                        </p:attrNameLst>
                                      </p:cBhvr>
                                    </p:animRot>
                                  </p:childTnLst>
                                </p:cTn>
                              </p:par>
                              <p:par>
                                <p:cTn id="44" presetID="32" presetClass="emph" presetSubtype="0" fill="hold" nodeType="withEffect">
                                  <p:stCondLst>
                                    <p:cond delay="0"/>
                                  </p:stCondLst>
                                  <p:childTnLst>
                                    <p:animRot by="120000">
                                      <p:cBhvr>
                                        <p:cTn id="45" dur="100" fill="hold">
                                          <p:stCondLst>
                                            <p:cond delay="0"/>
                                          </p:stCondLst>
                                        </p:cTn>
                                        <p:tgtEl>
                                          <p:spTgt spid="10"/>
                                        </p:tgtEl>
                                        <p:attrNameLst>
                                          <p:attrName>r</p:attrName>
                                        </p:attrNameLst>
                                      </p:cBhvr>
                                    </p:animRot>
                                    <p:animRot by="-240000">
                                      <p:cBhvr>
                                        <p:cTn id="46" dur="200" fill="hold">
                                          <p:stCondLst>
                                            <p:cond delay="200"/>
                                          </p:stCondLst>
                                        </p:cTn>
                                        <p:tgtEl>
                                          <p:spTgt spid="10"/>
                                        </p:tgtEl>
                                        <p:attrNameLst>
                                          <p:attrName>r</p:attrName>
                                        </p:attrNameLst>
                                      </p:cBhvr>
                                    </p:animRot>
                                    <p:animRot by="240000">
                                      <p:cBhvr>
                                        <p:cTn id="47" dur="200" fill="hold">
                                          <p:stCondLst>
                                            <p:cond delay="400"/>
                                          </p:stCondLst>
                                        </p:cTn>
                                        <p:tgtEl>
                                          <p:spTgt spid="10"/>
                                        </p:tgtEl>
                                        <p:attrNameLst>
                                          <p:attrName>r</p:attrName>
                                        </p:attrNameLst>
                                      </p:cBhvr>
                                    </p:animRot>
                                    <p:animRot by="-240000">
                                      <p:cBhvr>
                                        <p:cTn id="48" dur="200" fill="hold">
                                          <p:stCondLst>
                                            <p:cond delay="600"/>
                                          </p:stCondLst>
                                        </p:cTn>
                                        <p:tgtEl>
                                          <p:spTgt spid="10"/>
                                        </p:tgtEl>
                                        <p:attrNameLst>
                                          <p:attrName>r</p:attrName>
                                        </p:attrNameLst>
                                      </p:cBhvr>
                                    </p:animRot>
                                    <p:animRot by="120000">
                                      <p:cBhvr>
                                        <p:cTn id="49" dur="200" fill="hold">
                                          <p:stCondLst>
                                            <p:cond delay="800"/>
                                          </p:stCondLst>
                                        </p:cTn>
                                        <p:tgtEl>
                                          <p:spTgt spid="10"/>
                                        </p:tgtEl>
                                        <p:attrNameLst>
                                          <p:attrName>r</p:attrName>
                                        </p:attrNameLst>
                                      </p:cBhvr>
                                    </p:animRot>
                                  </p:childTnLst>
                                </p:cTn>
                              </p:par>
                              <p:par>
                                <p:cTn id="50" presetID="32" presetClass="emph" presetSubtype="0" fill="hold" nodeType="withEffect">
                                  <p:stCondLst>
                                    <p:cond delay="0"/>
                                  </p:stCondLst>
                                  <p:childTnLst>
                                    <p:animRot by="120000">
                                      <p:cBhvr>
                                        <p:cTn id="51" dur="100" fill="hold">
                                          <p:stCondLst>
                                            <p:cond delay="0"/>
                                          </p:stCondLst>
                                        </p:cTn>
                                        <p:tgtEl>
                                          <p:spTgt spid="9"/>
                                        </p:tgtEl>
                                        <p:attrNameLst>
                                          <p:attrName>r</p:attrName>
                                        </p:attrNameLst>
                                      </p:cBhvr>
                                    </p:animRot>
                                    <p:animRot by="-240000">
                                      <p:cBhvr>
                                        <p:cTn id="52" dur="200" fill="hold">
                                          <p:stCondLst>
                                            <p:cond delay="200"/>
                                          </p:stCondLst>
                                        </p:cTn>
                                        <p:tgtEl>
                                          <p:spTgt spid="9"/>
                                        </p:tgtEl>
                                        <p:attrNameLst>
                                          <p:attrName>r</p:attrName>
                                        </p:attrNameLst>
                                      </p:cBhvr>
                                    </p:animRot>
                                    <p:animRot by="240000">
                                      <p:cBhvr>
                                        <p:cTn id="53" dur="200" fill="hold">
                                          <p:stCondLst>
                                            <p:cond delay="400"/>
                                          </p:stCondLst>
                                        </p:cTn>
                                        <p:tgtEl>
                                          <p:spTgt spid="9"/>
                                        </p:tgtEl>
                                        <p:attrNameLst>
                                          <p:attrName>r</p:attrName>
                                        </p:attrNameLst>
                                      </p:cBhvr>
                                    </p:animRot>
                                    <p:animRot by="-240000">
                                      <p:cBhvr>
                                        <p:cTn id="54" dur="200" fill="hold">
                                          <p:stCondLst>
                                            <p:cond delay="600"/>
                                          </p:stCondLst>
                                        </p:cTn>
                                        <p:tgtEl>
                                          <p:spTgt spid="9"/>
                                        </p:tgtEl>
                                        <p:attrNameLst>
                                          <p:attrName>r</p:attrName>
                                        </p:attrNameLst>
                                      </p:cBhvr>
                                    </p:animRot>
                                    <p:animRot by="120000">
                                      <p:cBhvr>
                                        <p:cTn id="55" dur="200" fill="hold">
                                          <p:stCondLst>
                                            <p:cond delay="800"/>
                                          </p:stCondLst>
                                        </p:cTn>
                                        <p:tgtEl>
                                          <p:spTgt spid="9"/>
                                        </p:tgtEl>
                                        <p:attrNameLst>
                                          <p:attrName>r</p:attrName>
                                        </p:attrNameLst>
                                      </p:cBhvr>
                                    </p:animRot>
                                  </p:childTnLst>
                                </p:cTn>
                              </p:par>
                            </p:childTnLst>
                          </p:cTn>
                        </p:par>
                        <p:par>
                          <p:cTn id="56" fill="hold">
                            <p:stCondLst>
                              <p:cond delay="4000"/>
                            </p:stCondLst>
                            <p:childTnLst>
                              <p:par>
                                <p:cTn id="57" presetID="32" presetClass="emph" presetSubtype="0" fill="hold" nodeType="afterEffect">
                                  <p:stCondLst>
                                    <p:cond delay="0"/>
                                  </p:stCondLst>
                                  <p:childTnLst>
                                    <p:animRot by="120000">
                                      <p:cBhvr>
                                        <p:cTn id="58" dur="100" fill="hold">
                                          <p:stCondLst>
                                            <p:cond delay="0"/>
                                          </p:stCondLst>
                                        </p:cTn>
                                        <p:tgtEl>
                                          <p:spTgt spid="8"/>
                                        </p:tgtEl>
                                        <p:attrNameLst>
                                          <p:attrName>r</p:attrName>
                                        </p:attrNameLst>
                                      </p:cBhvr>
                                    </p:animRot>
                                    <p:animRot by="-240000">
                                      <p:cBhvr>
                                        <p:cTn id="59" dur="200" fill="hold">
                                          <p:stCondLst>
                                            <p:cond delay="200"/>
                                          </p:stCondLst>
                                        </p:cTn>
                                        <p:tgtEl>
                                          <p:spTgt spid="8"/>
                                        </p:tgtEl>
                                        <p:attrNameLst>
                                          <p:attrName>r</p:attrName>
                                        </p:attrNameLst>
                                      </p:cBhvr>
                                    </p:animRot>
                                    <p:animRot by="240000">
                                      <p:cBhvr>
                                        <p:cTn id="60" dur="200" fill="hold">
                                          <p:stCondLst>
                                            <p:cond delay="400"/>
                                          </p:stCondLst>
                                        </p:cTn>
                                        <p:tgtEl>
                                          <p:spTgt spid="8"/>
                                        </p:tgtEl>
                                        <p:attrNameLst>
                                          <p:attrName>r</p:attrName>
                                        </p:attrNameLst>
                                      </p:cBhvr>
                                    </p:animRot>
                                    <p:animRot by="-240000">
                                      <p:cBhvr>
                                        <p:cTn id="61" dur="200" fill="hold">
                                          <p:stCondLst>
                                            <p:cond delay="600"/>
                                          </p:stCondLst>
                                        </p:cTn>
                                        <p:tgtEl>
                                          <p:spTgt spid="8"/>
                                        </p:tgtEl>
                                        <p:attrNameLst>
                                          <p:attrName>r</p:attrName>
                                        </p:attrNameLst>
                                      </p:cBhvr>
                                    </p:animRot>
                                    <p:animRot by="120000">
                                      <p:cBhvr>
                                        <p:cTn id="62" dur="200" fill="hold">
                                          <p:stCondLst>
                                            <p:cond delay="800"/>
                                          </p:stCondLst>
                                        </p:cTn>
                                        <p:tgtEl>
                                          <p:spTgt spid="8"/>
                                        </p:tgtEl>
                                        <p:attrNameLst>
                                          <p:attrName>r</p:attrName>
                                        </p:attrNameLst>
                                      </p:cBhvr>
                                    </p:animRot>
                                  </p:childTnLst>
                                </p:cTn>
                              </p:par>
                              <p:par>
                                <p:cTn id="63" presetID="32" presetClass="emph" presetSubtype="0" fill="hold" nodeType="withEffect">
                                  <p:stCondLst>
                                    <p:cond delay="0"/>
                                  </p:stCondLst>
                                  <p:childTnLst>
                                    <p:animRot by="120000">
                                      <p:cBhvr>
                                        <p:cTn id="64" dur="100" fill="hold">
                                          <p:stCondLst>
                                            <p:cond delay="0"/>
                                          </p:stCondLst>
                                        </p:cTn>
                                        <p:tgtEl>
                                          <p:spTgt spid="10"/>
                                        </p:tgtEl>
                                        <p:attrNameLst>
                                          <p:attrName>r</p:attrName>
                                        </p:attrNameLst>
                                      </p:cBhvr>
                                    </p:animRot>
                                    <p:animRot by="-240000">
                                      <p:cBhvr>
                                        <p:cTn id="65" dur="200" fill="hold">
                                          <p:stCondLst>
                                            <p:cond delay="200"/>
                                          </p:stCondLst>
                                        </p:cTn>
                                        <p:tgtEl>
                                          <p:spTgt spid="10"/>
                                        </p:tgtEl>
                                        <p:attrNameLst>
                                          <p:attrName>r</p:attrName>
                                        </p:attrNameLst>
                                      </p:cBhvr>
                                    </p:animRot>
                                    <p:animRot by="240000">
                                      <p:cBhvr>
                                        <p:cTn id="66" dur="200" fill="hold">
                                          <p:stCondLst>
                                            <p:cond delay="400"/>
                                          </p:stCondLst>
                                        </p:cTn>
                                        <p:tgtEl>
                                          <p:spTgt spid="10"/>
                                        </p:tgtEl>
                                        <p:attrNameLst>
                                          <p:attrName>r</p:attrName>
                                        </p:attrNameLst>
                                      </p:cBhvr>
                                    </p:animRot>
                                    <p:animRot by="-240000">
                                      <p:cBhvr>
                                        <p:cTn id="67" dur="200" fill="hold">
                                          <p:stCondLst>
                                            <p:cond delay="600"/>
                                          </p:stCondLst>
                                        </p:cTn>
                                        <p:tgtEl>
                                          <p:spTgt spid="10"/>
                                        </p:tgtEl>
                                        <p:attrNameLst>
                                          <p:attrName>r</p:attrName>
                                        </p:attrNameLst>
                                      </p:cBhvr>
                                    </p:animRot>
                                    <p:animRot by="120000">
                                      <p:cBhvr>
                                        <p:cTn id="68" dur="200" fill="hold">
                                          <p:stCondLst>
                                            <p:cond delay="800"/>
                                          </p:stCondLst>
                                        </p:cTn>
                                        <p:tgtEl>
                                          <p:spTgt spid="10"/>
                                        </p:tgtEl>
                                        <p:attrNameLst>
                                          <p:attrName>r</p:attrName>
                                        </p:attrNameLst>
                                      </p:cBhvr>
                                    </p:animRot>
                                  </p:childTnLst>
                                </p:cTn>
                              </p:par>
                              <p:par>
                                <p:cTn id="69" presetID="32" presetClass="emph" presetSubtype="0" fill="hold" nodeType="withEffect">
                                  <p:stCondLst>
                                    <p:cond delay="0"/>
                                  </p:stCondLst>
                                  <p:childTnLst>
                                    <p:animRot by="120000">
                                      <p:cBhvr>
                                        <p:cTn id="70" dur="100" fill="hold">
                                          <p:stCondLst>
                                            <p:cond delay="0"/>
                                          </p:stCondLst>
                                        </p:cTn>
                                        <p:tgtEl>
                                          <p:spTgt spid="9"/>
                                        </p:tgtEl>
                                        <p:attrNameLst>
                                          <p:attrName>r</p:attrName>
                                        </p:attrNameLst>
                                      </p:cBhvr>
                                    </p:animRot>
                                    <p:animRot by="-240000">
                                      <p:cBhvr>
                                        <p:cTn id="71" dur="200" fill="hold">
                                          <p:stCondLst>
                                            <p:cond delay="200"/>
                                          </p:stCondLst>
                                        </p:cTn>
                                        <p:tgtEl>
                                          <p:spTgt spid="9"/>
                                        </p:tgtEl>
                                        <p:attrNameLst>
                                          <p:attrName>r</p:attrName>
                                        </p:attrNameLst>
                                      </p:cBhvr>
                                    </p:animRot>
                                    <p:animRot by="240000">
                                      <p:cBhvr>
                                        <p:cTn id="72" dur="200" fill="hold">
                                          <p:stCondLst>
                                            <p:cond delay="400"/>
                                          </p:stCondLst>
                                        </p:cTn>
                                        <p:tgtEl>
                                          <p:spTgt spid="9"/>
                                        </p:tgtEl>
                                        <p:attrNameLst>
                                          <p:attrName>r</p:attrName>
                                        </p:attrNameLst>
                                      </p:cBhvr>
                                    </p:animRot>
                                    <p:animRot by="-240000">
                                      <p:cBhvr>
                                        <p:cTn id="73" dur="200" fill="hold">
                                          <p:stCondLst>
                                            <p:cond delay="600"/>
                                          </p:stCondLst>
                                        </p:cTn>
                                        <p:tgtEl>
                                          <p:spTgt spid="9"/>
                                        </p:tgtEl>
                                        <p:attrNameLst>
                                          <p:attrName>r</p:attrName>
                                        </p:attrNameLst>
                                      </p:cBhvr>
                                    </p:animRot>
                                    <p:animRot by="120000">
                                      <p:cBhvr>
                                        <p:cTn id="74" dur="200" fill="hold">
                                          <p:stCondLst>
                                            <p:cond delay="800"/>
                                          </p:stCondLst>
                                        </p:cTn>
                                        <p:tgtEl>
                                          <p:spTgt spid="9"/>
                                        </p:tgtEl>
                                        <p:attrNameLst>
                                          <p:attrName>r</p:attrName>
                                        </p:attrNameLst>
                                      </p:cBhvr>
                                    </p:animRot>
                                  </p:childTnLst>
                                </p:cTn>
                              </p:par>
                            </p:childTnLst>
                          </p:cTn>
                        </p:par>
                        <p:par>
                          <p:cTn id="75" fill="hold">
                            <p:stCondLst>
                              <p:cond delay="5000"/>
                            </p:stCondLst>
                            <p:childTnLst>
                              <p:par>
                                <p:cTn id="76" presetID="32" presetClass="emph" presetSubtype="0" fill="hold" nodeType="afterEffect">
                                  <p:stCondLst>
                                    <p:cond delay="0"/>
                                  </p:stCondLst>
                                  <p:childTnLst>
                                    <p:animRot by="120000">
                                      <p:cBhvr>
                                        <p:cTn id="77" dur="100" fill="hold">
                                          <p:stCondLst>
                                            <p:cond delay="0"/>
                                          </p:stCondLst>
                                        </p:cTn>
                                        <p:tgtEl>
                                          <p:spTgt spid="8"/>
                                        </p:tgtEl>
                                        <p:attrNameLst>
                                          <p:attrName>r</p:attrName>
                                        </p:attrNameLst>
                                      </p:cBhvr>
                                    </p:animRot>
                                    <p:animRot by="-240000">
                                      <p:cBhvr>
                                        <p:cTn id="78" dur="200" fill="hold">
                                          <p:stCondLst>
                                            <p:cond delay="200"/>
                                          </p:stCondLst>
                                        </p:cTn>
                                        <p:tgtEl>
                                          <p:spTgt spid="8"/>
                                        </p:tgtEl>
                                        <p:attrNameLst>
                                          <p:attrName>r</p:attrName>
                                        </p:attrNameLst>
                                      </p:cBhvr>
                                    </p:animRot>
                                    <p:animRot by="240000">
                                      <p:cBhvr>
                                        <p:cTn id="79" dur="200" fill="hold">
                                          <p:stCondLst>
                                            <p:cond delay="400"/>
                                          </p:stCondLst>
                                        </p:cTn>
                                        <p:tgtEl>
                                          <p:spTgt spid="8"/>
                                        </p:tgtEl>
                                        <p:attrNameLst>
                                          <p:attrName>r</p:attrName>
                                        </p:attrNameLst>
                                      </p:cBhvr>
                                    </p:animRot>
                                    <p:animRot by="-240000">
                                      <p:cBhvr>
                                        <p:cTn id="80" dur="200" fill="hold">
                                          <p:stCondLst>
                                            <p:cond delay="600"/>
                                          </p:stCondLst>
                                        </p:cTn>
                                        <p:tgtEl>
                                          <p:spTgt spid="8"/>
                                        </p:tgtEl>
                                        <p:attrNameLst>
                                          <p:attrName>r</p:attrName>
                                        </p:attrNameLst>
                                      </p:cBhvr>
                                    </p:animRot>
                                    <p:animRot by="120000">
                                      <p:cBhvr>
                                        <p:cTn id="81" dur="200" fill="hold">
                                          <p:stCondLst>
                                            <p:cond delay="800"/>
                                          </p:stCondLst>
                                        </p:cTn>
                                        <p:tgtEl>
                                          <p:spTgt spid="8"/>
                                        </p:tgtEl>
                                        <p:attrNameLst>
                                          <p:attrName>r</p:attrName>
                                        </p:attrNameLst>
                                      </p:cBhvr>
                                    </p:animRot>
                                  </p:childTnLst>
                                </p:cTn>
                              </p:par>
                              <p:par>
                                <p:cTn id="82" presetID="32" presetClass="emph" presetSubtype="0" fill="hold" nodeType="withEffect">
                                  <p:stCondLst>
                                    <p:cond delay="0"/>
                                  </p:stCondLst>
                                  <p:childTnLst>
                                    <p:animRot by="120000">
                                      <p:cBhvr>
                                        <p:cTn id="83" dur="100" fill="hold">
                                          <p:stCondLst>
                                            <p:cond delay="0"/>
                                          </p:stCondLst>
                                        </p:cTn>
                                        <p:tgtEl>
                                          <p:spTgt spid="10"/>
                                        </p:tgtEl>
                                        <p:attrNameLst>
                                          <p:attrName>r</p:attrName>
                                        </p:attrNameLst>
                                      </p:cBhvr>
                                    </p:animRot>
                                    <p:animRot by="-240000">
                                      <p:cBhvr>
                                        <p:cTn id="84" dur="200" fill="hold">
                                          <p:stCondLst>
                                            <p:cond delay="200"/>
                                          </p:stCondLst>
                                        </p:cTn>
                                        <p:tgtEl>
                                          <p:spTgt spid="10"/>
                                        </p:tgtEl>
                                        <p:attrNameLst>
                                          <p:attrName>r</p:attrName>
                                        </p:attrNameLst>
                                      </p:cBhvr>
                                    </p:animRot>
                                    <p:animRot by="240000">
                                      <p:cBhvr>
                                        <p:cTn id="85" dur="200" fill="hold">
                                          <p:stCondLst>
                                            <p:cond delay="400"/>
                                          </p:stCondLst>
                                        </p:cTn>
                                        <p:tgtEl>
                                          <p:spTgt spid="10"/>
                                        </p:tgtEl>
                                        <p:attrNameLst>
                                          <p:attrName>r</p:attrName>
                                        </p:attrNameLst>
                                      </p:cBhvr>
                                    </p:animRot>
                                    <p:animRot by="-240000">
                                      <p:cBhvr>
                                        <p:cTn id="86" dur="200" fill="hold">
                                          <p:stCondLst>
                                            <p:cond delay="600"/>
                                          </p:stCondLst>
                                        </p:cTn>
                                        <p:tgtEl>
                                          <p:spTgt spid="10"/>
                                        </p:tgtEl>
                                        <p:attrNameLst>
                                          <p:attrName>r</p:attrName>
                                        </p:attrNameLst>
                                      </p:cBhvr>
                                    </p:animRot>
                                    <p:animRot by="120000">
                                      <p:cBhvr>
                                        <p:cTn id="87" dur="200" fill="hold">
                                          <p:stCondLst>
                                            <p:cond delay="800"/>
                                          </p:stCondLst>
                                        </p:cTn>
                                        <p:tgtEl>
                                          <p:spTgt spid="10"/>
                                        </p:tgtEl>
                                        <p:attrNameLst>
                                          <p:attrName>r</p:attrName>
                                        </p:attrNameLst>
                                      </p:cBhvr>
                                    </p:animRot>
                                  </p:childTnLst>
                                </p:cTn>
                              </p:par>
                              <p:par>
                                <p:cTn id="88" presetID="32" presetClass="emph" presetSubtype="0" fill="hold" nodeType="withEffect">
                                  <p:stCondLst>
                                    <p:cond delay="0"/>
                                  </p:stCondLst>
                                  <p:childTnLst>
                                    <p:animRot by="120000">
                                      <p:cBhvr>
                                        <p:cTn id="89" dur="100" fill="hold">
                                          <p:stCondLst>
                                            <p:cond delay="0"/>
                                          </p:stCondLst>
                                        </p:cTn>
                                        <p:tgtEl>
                                          <p:spTgt spid="9"/>
                                        </p:tgtEl>
                                        <p:attrNameLst>
                                          <p:attrName>r</p:attrName>
                                        </p:attrNameLst>
                                      </p:cBhvr>
                                    </p:animRot>
                                    <p:animRot by="-240000">
                                      <p:cBhvr>
                                        <p:cTn id="90" dur="200" fill="hold">
                                          <p:stCondLst>
                                            <p:cond delay="200"/>
                                          </p:stCondLst>
                                        </p:cTn>
                                        <p:tgtEl>
                                          <p:spTgt spid="9"/>
                                        </p:tgtEl>
                                        <p:attrNameLst>
                                          <p:attrName>r</p:attrName>
                                        </p:attrNameLst>
                                      </p:cBhvr>
                                    </p:animRot>
                                    <p:animRot by="240000">
                                      <p:cBhvr>
                                        <p:cTn id="91" dur="200" fill="hold">
                                          <p:stCondLst>
                                            <p:cond delay="400"/>
                                          </p:stCondLst>
                                        </p:cTn>
                                        <p:tgtEl>
                                          <p:spTgt spid="9"/>
                                        </p:tgtEl>
                                        <p:attrNameLst>
                                          <p:attrName>r</p:attrName>
                                        </p:attrNameLst>
                                      </p:cBhvr>
                                    </p:animRot>
                                    <p:animRot by="-240000">
                                      <p:cBhvr>
                                        <p:cTn id="92" dur="200" fill="hold">
                                          <p:stCondLst>
                                            <p:cond delay="600"/>
                                          </p:stCondLst>
                                        </p:cTn>
                                        <p:tgtEl>
                                          <p:spTgt spid="9"/>
                                        </p:tgtEl>
                                        <p:attrNameLst>
                                          <p:attrName>r</p:attrName>
                                        </p:attrNameLst>
                                      </p:cBhvr>
                                    </p:animRot>
                                    <p:animRot by="120000">
                                      <p:cBhvr>
                                        <p:cTn id="93" dur="200" fill="hold">
                                          <p:stCondLst>
                                            <p:cond delay="800"/>
                                          </p:stCondLst>
                                        </p:cTn>
                                        <p:tgtEl>
                                          <p:spTgt spid="9"/>
                                        </p:tgtEl>
                                        <p:attrNameLst>
                                          <p:attrName>r</p:attrName>
                                        </p:attrNameLst>
                                      </p:cBhvr>
                                    </p:animRot>
                                  </p:childTnLst>
                                </p:cTn>
                              </p:par>
                            </p:childTnLst>
                          </p:cTn>
                        </p:par>
                        <p:par>
                          <p:cTn id="94" fill="hold">
                            <p:stCondLst>
                              <p:cond delay="6000"/>
                            </p:stCondLst>
                            <p:childTnLst>
                              <p:par>
                                <p:cTn id="95" presetID="32" presetClass="emph" presetSubtype="0" fill="hold" nodeType="afterEffect">
                                  <p:stCondLst>
                                    <p:cond delay="0"/>
                                  </p:stCondLst>
                                  <p:childTnLst>
                                    <p:animRot by="120000">
                                      <p:cBhvr>
                                        <p:cTn id="96" dur="100" fill="hold">
                                          <p:stCondLst>
                                            <p:cond delay="0"/>
                                          </p:stCondLst>
                                        </p:cTn>
                                        <p:tgtEl>
                                          <p:spTgt spid="8"/>
                                        </p:tgtEl>
                                        <p:attrNameLst>
                                          <p:attrName>r</p:attrName>
                                        </p:attrNameLst>
                                      </p:cBhvr>
                                    </p:animRot>
                                    <p:animRot by="-240000">
                                      <p:cBhvr>
                                        <p:cTn id="97" dur="200" fill="hold">
                                          <p:stCondLst>
                                            <p:cond delay="200"/>
                                          </p:stCondLst>
                                        </p:cTn>
                                        <p:tgtEl>
                                          <p:spTgt spid="8"/>
                                        </p:tgtEl>
                                        <p:attrNameLst>
                                          <p:attrName>r</p:attrName>
                                        </p:attrNameLst>
                                      </p:cBhvr>
                                    </p:animRot>
                                    <p:animRot by="240000">
                                      <p:cBhvr>
                                        <p:cTn id="98" dur="200" fill="hold">
                                          <p:stCondLst>
                                            <p:cond delay="400"/>
                                          </p:stCondLst>
                                        </p:cTn>
                                        <p:tgtEl>
                                          <p:spTgt spid="8"/>
                                        </p:tgtEl>
                                        <p:attrNameLst>
                                          <p:attrName>r</p:attrName>
                                        </p:attrNameLst>
                                      </p:cBhvr>
                                    </p:animRot>
                                    <p:animRot by="-240000">
                                      <p:cBhvr>
                                        <p:cTn id="99" dur="200" fill="hold">
                                          <p:stCondLst>
                                            <p:cond delay="600"/>
                                          </p:stCondLst>
                                        </p:cTn>
                                        <p:tgtEl>
                                          <p:spTgt spid="8"/>
                                        </p:tgtEl>
                                        <p:attrNameLst>
                                          <p:attrName>r</p:attrName>
                                        </p:attrNameLst>
                                      </p:cBhvr>
                                    </p:animRot>
                                    <p:animRot by="120000">
                                      <p:cBhvr>
                                        <p:cTn id="100" dur="200" fill="hold">
                                          <p:stCondLst>
                                            <p:cond delay="800"/>
                                          </p:stCondLst>
                                        </p:cTn>
                                        <p:tgtEl>
                                          <p:spTgt spid="8"/>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10"/>
                                        </p:tgtEl>
                                        <p:attrNameLst>
                                          <p:attrName>r</p:attrName>
                                        </p:attrNameLst>
                                      </p:cBhvr>
                                    </p:animRot>
                                    <p:animRot by="-240000">
                                      <p:cBhvr>
                                        <p:cTn id="103" dur="200" fill="hold">
                                          <p:stCondLst>
                                            <p:cond delay="200"/>
                                          </p:stCondLst>
                                        </p:cTn>
                                        <p:tgtEl>
                                          <p:spTgt spid="10"/>
                                        </p:tgtEl>
                                        <p:attrNameLst>
                                          <p:attrName>r</p:attrName>
                                        </p:attrNameLst>
                                      </p:cBhvr>
                                    </p:animRot>
                                    <p:animRot by="240000">
                                      <p:cBhvr>
                                        <p:cTn id="104" dur="200" fill="hold">
                                          <p:stCondLst>
                                            <p:cond delay="400"/>
                                          </p:stCondLst>
                                        </p:cTn>
                                        <p:tgtEl>
                                          <p:spTgt spid="10"/>
                                        </p:tgtEl>
                                        <p:attrNameLst>
                                          <p:attrName>r</p:attrName>
                                        </p:attrNameLst>
                                      </p:cBhvr>
                                    </p:animRot>
                                    <p:animRot by="-240000">
                                      <p:cBhvr>
                                        <p:cTn id="105" dur="200" fill="hold">
                                          <p:stCondLst>
                                            <p:cond delay="600"/>
                                          </p:stCondLst>
                                        </p:cTn>
                                        <p:tgtEl>
                                          <p:spTgt spid="10"/>
                                        </p:tgtEl>
                                        <p:attrNameLst>
                                          <p:attrName>r</p:attrName>
                                        </p:attrNameLst>
                                      </p:cBhvr>
                                    </p:animRot>
                                    <p:animRot by="120000">
                                      <p:cBhvr>
                                        <p:cTn id="106" dur="200" fill="hold">
                                          <p:stCondLst>
                                            <p:cond delay="800"/>
                                          </p:stCondLst>
                                        </p:cTn>
                                        <p:tgtEl>
                                          <p:spTgt spid="10"/>
                                        </p:tgtEl>
                                        <p:attrNameLst>
                                          <p:attrName>r</p:attrName>
                                        </p:attrNameLst>
                                      </p:cBhvr>
                                    </p:animRot>
                                  </p:childTnLst>
                                </p:cTn>
                              </p:par>
                              <p:par>
                                <p:cTn id="107" presetID="32" presetClass="emph" presetSubtype="0" fill="hold" nodeType="withEffect">
                                  <p:stCondLst>
                                    <p:cond delay="0"/>
                                  </p:stCondLst>
                                  <p:childTnLst>
                                    <p:animRot by="120000">
                                      <p:cBhvr>
                                        <p:cTn id="108" dur="100" fill="hold">
                                          <p:stCondLst>
                                            <p:cond delay="0"/>
                                          </p:stCondLst>
                                        </p:cTn>
                                        <p:tgtEl>
                                          <p:spTgt spid="9"/>
                                        </p:tgtEl>
                                        <p:attrNameLst>
                                          <p:attrName>r</p:attrName>
                                        </p:attrNameLst>
                                      </p:cBhvr>
                                    </p:animRot>
                                    <p:animRot by="-240000">
                                      <p:cBhvr>
                                        <p:cTn id="109" dur="200" fill="hold">
                                          <p:stCondLst>
                                            <p:cond delay="200"/>
                                          </p:stCondLst>
                                        </p:cTn>
                                        <p:tgtEl>
                                          <p:spTgt spid="9"/>
                                        </p:tgtEl>
                                        <p:attrNameLst>
                                          <p:attrName>r</p:attrName>
                                        </p:attrNameLst>
                                      </p:cBhvr>
                                    </p:animRot>
                                    <p:animRot by="240000">
                                      <p:cBhvr>
                                        <p:cTn id="110" dur="200" fill="hold">
                                          <p:stCondLst>
                                            <p:cond delay="400"/>
                                          </p:stCondLst>
                                        </p:cTn>
                                        <p:tgtEl>
                                          <p:spTgt spid="9"/>
                                        </p:tgtEl>
                                        <p:attrNameLst>
                                          <p:attrName>r</p:attrName>
                                        </p:attrNameLst>
                                      </p:cBhvr>
                                    </p:animRot>
                                    <p:animRot by="-240000">
                                      <p:cBhvr>
                                        <p:cTn id="111" dur="200" fill="hold">
                                          <p:stCondLst>
                                            <p:cond delay="600"/>
                                          </p:stCondLst>
                                        </p:cTn>
                                        <p:tgtEl>
                                          <p:spTgt spid="9"/>
                                        </p:tgtEl>
                                        <p:attrNameLst>
                                          <p:attrName>r</p:attrName>
                                        </p:attrNameLst>
                                      </p:cBhvr>
                                    </p:animRot>
                                    <p:animRot by="120000">
                                      <p:cBhvr>
                                        <p:cTn id="112" dur="200" fill="hold">
                                          <p:stCondLst>
                                            <p:cond delay="800"/>
                                          </p:stCondLst>
                                        </p:cTn>
                                        <p:tgtEl>
                                          <p:spTgt spid="9"/>
                                        </p:tgtEl>
                                        <p:attrNameLst>
                                          <p:attrName>r</p:attrName>
                                        </p:attrNameLst>
                                      </p:cBhvr>
                                    </p:animRot>
                                  </p:childTnLst>
                                </p:cTn>
                              </p:par>
                            </p:childTnLst>
                          </p:cTn>
                        </p:par>
                        <p:par>
                          <p:cTn id="113" fill="hold">
                            <p:stCondLst>
                              <p:cond delay="7000"/>
                            </p:stCondLst>
                            <p:childTnLst>
                              <p:par>
                                <p:cTn id="114" presetID="32" presetClass="emph" presetSubtype="0" fill="hold" nodeType="afterEffect">
                                  <p:stCondLst>
                                    <p:cond delay="0"/>
                                  </p:stCondLst>
                                  <p:childTnLst>
                                    <p:animRot by="120000">
                                      <p:cBhvr>
                                        <p:cTn id="115" dur="100" fill="hold">
                                          <p:stCondLst>
                                            <p:cond delay="0"/>
                                          </p:stCondLst>
                                        </p:cTn>
                                        <p:tgtEl>
                                          <p:spTgt spid="8"/>
                                        </p:tgtEl>
                                        <p:attrNameLst>
                                          <p:attrName>r</p:attrName>
                                        </p:attrNameLst>
                                      </p:cBhvr>
                                    </p:animRot>
                                    <p:animRot by="-240000">
                                      <p:cBhvr>
                                        <p:cTn id="116" dur="200" fill="hold">
                                          <p:stCondLst>
                                            <p:cond delay="200"/>
                                          </p:stCondLst>
                                        </p:cTn>
                                        <p:tgtEl>
                                          <p:spTgt spid="8"/>
                                        </p:tgtEl>
                                        <p:attrNameLst>
                                          <p:attrName>r</p:attrName>
                                        </p:attrNameLst>
                                      </p:cBhvr>
                                    </p:animRot>
                                    <p:animRot by="240000">
                                      <p:cBhvr>
                                        <p:cTn id="117" dur="200" fill="hold">
                                          <p:stCondLst>
                                            <p:cond delay="400"/>
                                          </p:stCondLst>
                                        </p:cTn>
                                        <p:tgtEl>
                                          <p:spTgt spid="8"/>
                                        </p:tgtEl>
                                        <p:attrNameLst>
                                          <p:attrName>r</p:attrName>
                                        </p:attrNameLst>
                                      </p:cBhvr>
                                    </p:animRot>
                                    <p:animRot by="-240000">
                                      <p:cBhvr>
                                        <p:cTn id="118" dur="200" fill="hold">
                                          <p:stCondLst>
                                            <p:cond delay="600"/>
                                          </p:stCondLst>
                                        </p:cTn>
                                        <p:tgtEl>
                                          <p:spTgt spid="8"/>
                                        </p:tgtEl>
                                        <p:attrNameLst>
                                          <p:attrName>r</p:attrName>
                                        </p:attrNameLst>
                                      </p:cBhvr>
                                    </p:animRot>
                                    <p:animRot by="120000">
                                      <p:cBhvr>
                                        <p:cTn id="119" dur="200" fill="hold">
                                          <p:stCondLst>
                                            <p:cond delay="800"/>
                                          </p:stCondLst>
                                        </p:cTn>
                                        <p:tgtEl>
                                          <p:spTgt spid="8"/>
                                        </p:tgtEl>
                                        <p:attrNameLst>
                                          <p:attrName>r</p:attrName>
                                        </p:attrNameLst>
                                      </p:cBhvr>
                                    </p:animRot>
                                  </p:childTnLst>
                                </p:cTn>
                              </p:par>
                              <p:par>
                                <p:cTn id="120" presetID="32" presetClass="emph" presetSubtype="0" fill="hold" nodeType="withEffect">
                                  <p:stCondLst>
                                    <p:cond delay="0"/>
                                  </p:stCondLst>
                                  <p:childTnLst>
                                    <p:animRot by="120000">
                                      <p:cBhvr>
                                        <p:cTn id="121" dur="100" fill="hold">
                                          <p:stCondLst>
                                            <p:cond delay="0"/>
                                          </p:stCondLst>
                                        </p:cTn>
                                        <p:tgtEl>
                                          <p:spTgt spid="10"/>
                                        </p:tgtEl>
                                        <p:attrNameLst>
                                          <p:attrName>r</p:attrName>
                                        </p:attrNameLst>
                                      </p:cBhvr>
                                    </p:animRot>
                                    <p:animRot by="-240000">
                                      <p:cBhvr>
                                        <p:cTn id="122" dur="200" fill="hold">
                                          <p:stCondLst>
                                            <p:cond delay="200"/>
                                          </p:stCondLst>
                                        </p:cTn>
                                        <p:tgtEl>
                                          <p:spTgt spid="10"/>
                                        </p:tgtEl>
                                        <p:attrNameLst>
                                          <p:attrName>r</p:attrName>
                                        </p:attrNameLst>
                                      </p:cBhvr>
                                    </p:animRot>
                                    <p:animRot by="240000">
                                      <p:cBhvr>
                                        <p:cTn id="123" dur="200" fill="hold">
                                          <p:stCondLst>
                                            <p:cond delay="400"/>
                                          </p:stCondLst>
                                        </p:cTn>
                                        <p:tgtEl>
                                          <p:spTgt spid="10"/>
                                        </p:tgtEl>
                                        <p:attrNameLst>
                                          <p:attrName>r</p:attrName>
                                        </p:attrNameLst>
                                      </p:cBhvr>
                                    </p:animRot>
                                    <p:animRot by="-240000">
                                      <p:cBhvr>
                                        <p:cTn id="124" dur="200" fill="hold">
                                          <p:stCondLst>
                                            <p:cond delay="600"/>
                                          </p:stCondLst>
                                        </p:cTn>
                                        <p:tgtEl>
                                          <p:spTgt spid="10"/>
                                        </p:tgtEl>
                                        <p:attrNameLst>
                                          <p:attrName>r</p:attrName>
                                        </p:attrNameLst>
                                      </p:cBhvr>
                                    </p:animRot>
                                    <p:animRot by="120000">
                                      <p:cBhvr>
                                        <p:cTn id="125" dur="200" fill="hold">
                                          <p:stCondLst>
                                            <p:cond delay="800"/>
                                          </p:stCondLst>
                                        </p:cTn>
                                        <p:tgtEl>
                                          <p:spTgt spid="10"/>
                                        </p:tgtEl>
                                        <p:attrNameLst>
                                          <p:attrName>r</p:attrName>
                                        </p:attrNameLst>
                                      </p:cBhvr>
                                    </p:animRot>
                                  </p:childTnLst>
                                </p:cTn>
                              </p:par>
                              <p:par>
                                <p:cTn id="126" presetID="32" presetClass="emph" presetSubtype="0" fill="hold" nodeType="withEffect">
                                  <p:stCondLst>
                                    <p:cond delay="0"/>
                                  </p:stCondLst>
                                  <p:childTnLst>
                                    <p:animRot by="120000">
                                      <p:cBhvr>
                                        <p:cTn id="127" dur="100" fill="hold">
                                          <p:stCondLst>
                                            <p:cond delay="0"/>
                                          </p:stCondLst>
                                        </p:cTn>
                                        <p:tgtEl>
                                          <p:spTgt spid="9"/>
                                        </p:tgtEl>
                                        <p:attrNameLst>
                                          <p:attrName>r</p:attrName>
                                        </p:attrNameLst>
                                      </p:cBhvr>
                                    </p:animRot>
                                    <p:animRot by="-240000">
                                      <p:cBhvr>
                                        <p:cTn id="128" dur="200" fill="hold">
                                          <p:stCondLst>
                                            <p:cond delay="200"/>
                                          </p:stCondLst>
                                        </p:cTn>
                                        <p:tgtEl>
                                          <p:spTgt spid="9"/>
                                        </p:tgtEl>
                                        <p:attrNameLst>
                                          <p:attrName>r</p:attrName>
                                        </p:attrNameLst>
                                      </p:cBhvr>
                                    </p:animRot>
                                    <p:animRot by="240000">
                                      <p:cBhvr>
                                        <p:cTn id="129" dur="200" fill="hold">
                                          <p:stCondLst>
                                            <p:cond delay="400"/>
                                          </p:stCondLst>
                                        </p:cTn>
                                        <p:tgtEl>
                                          <p:spTgt spid="9"/>
                                        </p:tgtEl>
                                        <p:attrNameLst>
                                          <p:attrName>r</p:attrName>
                                        </p:attrNameLst>
                                      </p:cBhvr>
                                    </p:animRot>
                                    <p:animRot by="-240000">
                                      <p:cBhvr>
                                        <p:cTn id="130" dur="200" fill="hold">
                                          <p:stCondLst>
                                            <p:cond delay="600"/>
                                          </p:stCondLst>
                                        </p:cTn>
                                        <p:tgtEl>
                                          <p:spTgt spid="9"/>
                                        </p:tgtEl>
                                        <p:attrNameLst>
                                          <p:attrName>r</p:attrName>
                                        </p:attrNameLst>
                                      </p:cBhvr>
                                    </p:animRot>
                                    <p:animRot by="120000">
                                      <p:cBhvr>
                                        <p:cTn id="131" dur="200" fill="hold">
                                          <p:stCondLst>
                                            <p:cond delay="800"/>
                                          </p:stCondLst>
                                        </p:cTn>
                                        <p:tgtEl>
                                          <p:spTgt spid="9"/>
                                        </p:tgtEl>
                                        <p:attrNameLst>
                                          <p:attrName>r</p:attrName>
                                        </p:attrNameLst>
                                      </p:cBhvr>
                                    </p:animRot>
                                  </p:childTnLst>
                                </p:cTn>
                              </p:par>
                            </p:childTnLst>
                          </p:cTn>
                        </p:par>
                        <p:par>
                          <p:cTn id="132" fill="hold">
                            <p:stCondLst>
                              <p:cond delay="8000"/>
                            </p:stCondLst>
                            <p:childTnLst>
                              <p:par>
                                <p:cTn id="133" presetID="32" presetClass="emph" presetSubtype="0" fill="hold" nodeType="afterEffect">
                                  <p:stCondLst>
                                    <p:cond delay="0"/>
                                  </p:stCondLst>
                                  <p:childTnLst>
                                    <p:animRot by="120000">
                                      <p:cBhvr>
                                        <p:cTn id="134" dur="100" fill="hold">
                                          <p:stCondLst>
                                            <p:cond delay="0"/>
                                          </p:stCondLst>
                                        </p:cTn>
                                        <p:tgtEl>
                                          <p:spTgt spid="8"/>
                                        </p:tgtEl>
                                        <p:attrNameLst>
                                          <p:attrName>r</p:attrName>
                                        </p:attrNameLst>
                                      </p:cBhvr>
                                    </p:animRot>
                                    <p:animRot by="-240000">
                                      <p:cBhvr>
                                        <p:cTn id="135" dur="200" fill="hold">
                                          <p:stCondLst>
                                            <p:cond delay="200"/>
                                          </p:stCondLst>
                                        </p:cTn>
                                        <p:tgtEl>
                                          <p:spTgt spid="8"/>
                                        </p:tgtEl>
                                        <p:attrNameLst>
                                          <p:attrName>r</p:attrName>
                                        </p:attrNameLst>
                                      </p:cBhvr>
                                    </p:animRot>
                                    <p:animRot by="240000">
                                      <p:cBhvr>
                                        <p:cTn id="136" dur="200" fill="hold">
                                          <p:stCondLst>
                                            <p:cond delay="400"/>
                                          </p:stCondLst>
                                        </p:cTn>
                                        <p:tgtEl>
                                          <p:spTgt spid="8"/>
                                        </p:tgtEl>
                                        <p:attrNameLst>
                                          <p:attrName>r</p:attrName>
                                        </p:attrNameLst>
                                      </p:cBhvr>
                                    </p:animRot>
                                    <p:animRot by="-240000">
                                      <p:cBhvr>
                                        <p:cTn id="137" dur="200" fill="hold">
                                          <p:stCondLst>
                                            <p:cond delay="600"/>
                                          </p:stCondLst>
                                        </p:cTn>
                                        <p:tgtEl>
                                          <p:spTgt spid="8"/>
                                        </p:tgtEl>
                                        <p:attrNameLst>
                                          <p:attrName>r</p:attrName>
                                        </p:attrNameLst>
                                      </p:cBhvr>
                                    </p:animRot>
                                    <p:animRot by="120000">
                                      <p:cBhvr>
                                        <p:cTn id="138" dur="200" fill="hold">
                                          <p:stCondLst>
                                            <p:cond delay="800"/>
                                          </p:stCondLst>
                                        </p:cTn>
                                        <p:tgtEl>
                                          <p:spTgt spid="8"/>
                                        </p:tgtEl>
                                        <p:attrNameLst>
                                          <p:attrName>r</p:attrName>
                                        </p:attrNameLst>
                                      </p:cBhvr>
                                    </p:animRot>
                                  </p:childTnLst>
                                </p:cTn>
                              </p:par>
                              <p:par>
                                <p:cTn id="139" presetID="32" presetClass="emph" presetSubtype="0" fill="hold" nodeType="withEffect">
                                  <p:stCondLst>
                                    <p:cond delay="0"/>
                                  </p:stCondLst>
                                  <p:childTnLst>
                                    <p:animRot by="120000">
                                      <p:cBhvr>
                                        <p:cTn id="140" dur="100" fill="hold">
                                          <p:stCondLst>
                                            <p:cond delay="0"/>
                                          </p:stCondLst>
                                        </p:cTn>
                                        <p:tgtEl>
                                          <p:spTgt spid="10"/>
                                        </p:tgtEl>
                                        <p:attrNameLst>
                                          <p:attrName>r</p:attrName>
                                        </p:attrNameLst>
                                      </p:cBhvr>
                                    </p:animRot>
                                    <p:animRot by="-240000">
                                      <p:cBhvr>
                                        <p:cTn id="141" dur="200" fill="hold">
                                          <p:stCondLst>
                                            <p:cond delay="200"/>
                                          </p:stCondLst>
                                        </p:cTn>
                                        <p:tgtEl>
                                          <p:spTgt spid="10"/>
                                        </p:tgtEl>
                                        <p:attrNameLst>
                                          <p:attrName>r</p:attrName>
                                        </p:attrNameLst>
                                      </p:cBhvr>
                                    </p:animRot>
                                    <p:animRot by="240000">
                                      <p:cBhvr>
                                        <p:cTn id="142" dur="200" fill="hold">
                                          <p:stCondLst>
                                            <p:cond delay="400"/>
                                          </p:stCondLst>
                                        </p:cTn>
                                        <p:tgtEl>
                                          <p:spTgt spid="10"/>
                                        </p:tgtEl>
                                        <p:attrNameLst>
                                          <p:attrName>r</p:attrName>
                                        </p:attrNameLst>
                                      </p:cBhvr>
                                    </p:animRot>
                                    <p:animRot by="-240000">
                                      <p:cBhvr>
                                        <p:cTn id="143" dur="200" fill="hold">
                                          <p:stCondLst>
                                            <p:cond delay="600"/>
                                          </p:stCondLst>
                                        </p:cTn>
                                        <p:tgtEl>
                                          <p:spTgt spid="10"/>
                                        </p:tgtEl>
                                        <p:attrNameLst>
                                          <p:attrName>r</p:attrName>
                                        </p:attrNameLst>
                                      </p:cBhvr>
                                    </p:animRot>
                                    <p:animRot by="120000">
                                      <p:cBhvr>
                                        <p:cTn id="144" dur="200" fill="hold">
                                          <p:stCondLst>
                                            <p:cond delay="800"/>
                                          </p:stCondLst>
                                        </p:cTn>
                                        <p:tgtEl>
                                          <p:spTgt spid="10"/>
                                        </p:tgtEl>
                                        <p:attrNameLst>
                                          <p:attrName>r</p:attrName>
                                        </p:attrNameLst>
                                      </p:cBhvr>
                                    </p:animRot>
                                  </p:childTnLst>
                                </p:cTn>
                              </p:par>
                              <p:par>
                                <p:cTn id="145" presetID="32" presetClass="emph" presetSubtype="0" fill="hold" nodeType="withEffect">
                                  <p:stCondLst>
                                    <p:cond delay="0"/>
                                  </p:stCondLst>
                                  <p:childTnLst>
                                    <p:animRot by="120000">
                                      <p:cBhvr>
                                        <p:cTn id="146" dur="100" fill="hold">
                                          <p:stCondLst>
                                            <p:cond delay="0"/>
                                          </p:stCondLst>
                                        </p:cTn>
                                        <p:tgtEl>
                                          <p:spTgt spid="9"/>
                                        </p:tgtEl>
                                        <p:attrNameLst>
                                          <p:attrName>r</p:attrName>
                                        </p:attrNameLst>
                                      </p:cBhvr>
                                    </p:animRot>
                                    <p:animRot by="-240000">
                                      <p:cBhvr>
                                        <p:cTn id="147" dur="200" fill="hold">
                                          <p:stCondLst>
                                            <p:cond delay="200"/>
                                          </p:stCondLst>
                                        </p:cTn>
                                        <p:tgtEl>
                                          <p:spTgt spid="9"/>
                                        </p:tgtEl>
                                        <p:attrNameLst>
                                          <p:attrName>r</p:attrName>
                                        </p:attrNameLst>
                                      </p:cBhvr>
                                    </p:animRot>
                                    <p:animRot by="240000">
                                      <p:cBhvr>
                                        <p:cTn id="148" dur="200" fill="hold">
                                          <p:stCondLst>
                                            <p:cond delay="400"/>
                                          </p:stCondLst>
                                        </p:cTn>
                                        <p:tgtEl>
                                          <p:spTgt spid="9"/>
                                        </p:tgtEl>
                                        <p:attrNameLst>
                                          <p:attrName>r</p:attrName>
                                        </p:attrNameLst>
                                      </p:cBhvr>
                                    </p:animRot>
                                    <p:animRot by="-240000">
                                      <p:cBhvr>
                                        <p:cTn id="149" dur="200" fill="hold">
                                          <p:stCondLst>
                                            <p:cond delay="600"/>
                                          </p:stCondLst>
                                        </p:cTn>
                                        <p:tgtEl>
                                          <p:spTgt spid="9"/>
                                        </p:tgtEl>
                                        <p:attrNameLst>
                                          <p:attrName>r</p:attrName>
                                        </p:attrNameLst>
                                      </p:cBhvr>
                                    </p:animRot>
                                    <p:animRot by="120000">
                                      <p:cBhvr>
                                        <p:cTn id="150" dur="200" fill="hold">
                                          <p:stCondLst>
                                            <p:cond delay="800"/>
                                          </p:stCondLst>
                                        </p:cTn>
                                        <p:tgtEl>
                                          <p:spTgt spid="9"/>
                                        </p:tgtEl>
                                        <p:attrNameLst>
                                          <p:attrName>r</p:attrName>
                                        </p:attrNameLst>
                                      </p:cBhvr>
                                    </p:animRot>
                                  </p:childTnLst>
                                </p:cTn>
                              </p:par>
                            </p:childTnLst>
                          </p:cTn>
                        </p:par>
                        <p:par>
                          <p:cTn id="151" fill="hold">
                            <p:stCondLst>
                              <p:cond delay="9000"/>
                            </p:stCondLst>
                            <p:childTnLst>
                              <p:par>
                                <p:cTn id="152" presetID="32" presetClass="emph" presetSubtype="0" fill="hold" nodeType="afterEffect">
                                  <p:stCondLst>
                                    <p:cond delay="0"/>
                                  </p:stCondLst>
                                  <p:childTnLst>
                                    <p:animRot by="120000">
                                      <p:cBhvr>
                                        <p:cTn id="153" dur="100" fill="hold">
                                          <p:stCondLst>
                                            <p:cond delay="0"/>
                                          </p:stCondLst>
                                        </p:cTn>
                                        <p:tgtEl>
                                          <p:spTgt spid="8"/>
                                        </p:tgtEl>
                                        <p:attrNameLst>
                                          <p:attrName>r</p:attrName>
                                        </p:attrNameLst>
                                      </p:cBhvr>
                                    </p:animRot>
                                    <p:animRot by="-240000">
                                      <p:cBhvr>
                                        <p:cTn id="154" dur="200" fill="hold">
                                          <p:stCondLst>
                                            <p:cond delay="200"/>
                                          </p:stCondLst>
                                        </p:cTn>
                                        <p:tgtEl>
                                          <p:spTgt spid="8"/>
                                        </p:tgtEl>
                                        <p:attrNameLst>
                                          <p:attrName>r</p:attrName>
                                        </p:attrNameLst>
                                      </p:cBhvr>
                                    </p:animRot>
                                    <p:animRot by="240000">
                                      <p:cBhvr>
                                        <p:cTn id="155" dur="200" fill="hold">
                                          <p:stCondLst>
                                            <p:cond delay="400"/>
                                          </p:stCondLst>
                                        </p:cTn>
                                        <p:tgtEl>
                                          <p:spTgt spid="8"/>
                                        </p:tgtEl>
                                        <p:attrNameLst>
                                          <p:attrName>r</p:attrName>
                                        </p:attrNameLst>
                                      </p:cBhvr>
                                    </p:animRot>
                                    <p:animRot by="-240000">
                                      <p:cBhvr>
                                        <p:cTn id="156" dur="200" fill="hold">
                                          <p:stCondLst>
                                            <p:cond delay="600"/>
                                          </p:stCondLst>
                                        </p:cTn>
                                        <p:tgtEl>
                                          <p:spTgt spid="8"/>
                                        </p:tgtEl>
                                        <p:attrNameLst>
                                          <p:attrName>r</p:attrName>
                                        </p:attrNameLst>
                                      </p:cBhvr>
                                    </p:animRot>
                                    <p:animRot by="120000">
                                      <p:cBhvr>
                                        <p:cTn id="157" dur="200" fill="hold">
                                          <p:stCondLst>
                                            <p:cond delay="800"/>
                                          </p:stCondLst>
                                        </p:cTn>
                                        <p:tgtEl>
                                          <p:spTgt spid="8"/>
                                        </p:tgtEl>
                                        <p:attrNameLst>
                                          <p:attrName>r</p:attrName>
                                        </p:attrNameLst>
                                      </p:cBhvr>
                                    </p:animRot>
                                  </p:childTnLst>
                                </p:cTn>
                              </p:par>
                              <p:par>
                                <p:cTn id="158" presetID="32" presetClass="emph" presetSubtype="0" fill="hold" nodeType="withEffect">
                                  <p:stCondLst>
                                    <p:cond delay="0"/>
                                  </p:stCondLst>
                                  <p:childTnLst>
                                    <p:animRot by="120000">
                                      <p:cBhvr>
                                        <p:cTn id="159" dur="100" fill="hold">
                                          <p:stCondLst>
                                            <p:cond delay="0"/>
                                          </p:stCondLst>
                                        </p:cTn>
                                        <p:tgtEl>
                                          <p:spTgt spid="10"/>
                                        </p:tgtEl>
                                        <p:attrNameLst>
                                          <p:attrName>r</p:attrName>
                                        </p:attrNameLst>
                                      </p:cBhvr>
                                    </p:animRot>
                                    <p:animRot by="-240000">
                                      <p:cBhvr>
                                        <p:cTn id="160" dur="200" fill="hold">
                                          <p:stCondLst>
                                            <p:cond delay="200"/>
                                          </p:stCondLst>
                                        </p:cTn>
                                        <p:tgtEl>
                                          <p:spTgt spid="10"/>
                                        </p:tgtEl>
                                        <p:attrNameLst>
                                          <p:attrName>r</p:attrName>
                                        </p:attrNameLst>
                                      </p:cBhvr>
                                    </p:animRot>
                                    <p:animRot by="240000">
                                      <p:cBhvr>
                                        <p:cTn id="161" dur="200" fill="hold">
                                          <p:stCondLst>
                                            <p:cond delay="400"/>
                                          </p:stCondLst>
                                        </p:cTn>
                                        <p:tgtEl>
                                          <p:spTgt spid="10"/>
                                        </p:tgtEl>
                                        <p:attrNameLst>
                                          <p:attrName>r</p:attrName>
                                        </p:attrNameLst>
                                      </p:cBhvr>
                                    </p:animRot>
                                    <p:animRot by="-240000">
                                      <p:cBhvr>
                                        <p:cTn id="162" dur="200" fill="hold">
                                          <p:stCondLst>
                                            <p:cond delay="600"/>
                                          </p:stCondLst>
                                        </p:cTn>
                                        <p:tgtEl>
                                          <p:spTgt spid="10"/>
                                        </p:tgtEl>
                                        <p:attrNameLst>
                                          <p:attrName>r</p:attrName>
                                        </p:attrNameLst>
                                      </p:cBhvr>
                                    </p:animRot>
                                    <p:animRot by="120000">
                                      <p:cBhvr>
                                        <p:cTn id="163" dur="200" fill="hold">
                                          <p:stCondLst>
                                            <p:cond delay="800"/>
                                          </p:stCondLst>
                                        </p:cTn>
                                        <p:tgtEl>
                                          <p:spTgt spid="10"/>
                                        </p:tgtEl>
                                        <p:attrNameLst>
                                          <p:attrName>r</p:attrName>
                                        </p:attrNameLst>
                                      </p:cBhvr>
                                    </p:animRot>
                                  </p:childTnLst>
                                </p:cTn>
                              </p:par>
                              <p:par>
                                <p:cTn id="164" presetID="32" presetClass="emph" presetSubtype="0" fill="hold" nodeType="withEffect">
                                  <p:stCondLst>
                                    <p:cond delay="0"/>
                                  </p:stCondLst>
                                  <p:childTnLst>
                                    <p:animRot by="120000">
                                      <p:cBhvr>
                                        <p:cTn id="165" dur="100" fill="hold">
                                          <p:stCondLst>
                                            <p:cond delay="0"/>
                                          </p:stCondLst>
                                        </p:cTn>
                                        <p:tgtEl>
                                          <p:spTgt spid="9"/>
                                        </p:tgtEl>
                                        <p:attrNameLst>
                                          <p:attrName>r</p:attrName>
                                        </p:attrNameLst>
                                      </p:cBhvr>
                                    </p:animRot>
                                    <p:animRot by="-240000">
                                      <p:cBhvr>
                                        <p:cTn id="166" dur="200" fill="hold">
                                          <p:stCondLst>
                                            <p:cond delay="200"/>
                                          </p:stCondLst>
                                        </p:cTn>
                                        <p:tgtEl>
                                          <p:spTgt spid="9"/>
                                        </p:tgtEl>
                                        <p:attrNameLst>
                                          <p:attrName>r</p:attrName>
                                        </p:attrNameLst>
                                      </p:cBhvr>
                                    </p:animRot>
                                    <p:animRot by="240000">
                                      <p:cBhvr>
                                        <p:cTn id="167" dur="200" fill="hold">
                                          <p:stCondLst>
                                            <p:cond delay="400"/>
                                          </p:stCondLst>
                                        </p:cTn>
                                        <p:tgtEl>
                                          <p:spTgt spid="9"/>
                                        </p:tgtEl>
                                        <p:attrNameLst>
                                          <p:attrName>r</p:attrName>
                                        </p:attrNameLst>
                                      </p:cBhvr>
                                    </p:animRot>
                                    <p:animRot by="-240000">
                                      <p:cBhvr>
                                        <p:cTn id="168" dur="200" fill="hold">
                                          <p:stCondLst>
                                            <p:cond delay="600"/>
                                          </p:stCondLst>
                                        </p:cTn>
                                        <p:tgtEl>
                                          <p:spTgt spid="9"/>
                                        </p:tgtEl>
                                        <p:attrNameLst>
                                          <p:attrName>r</p:attrName>
                                        </p:attrNameLst>
                                      </p:cBhvr>
                                    </p:animRot>
                                    <p:animRot by="120000">
                                      <p:cBhvr>
                                        <p:cTn id="169" dur="200" fill="hold">
                                          <p:stCondLst>
                                            <p:cond delay="800"/>
                                          </p:stCondLst>
                                        </p:cTn>
                                        <p:tgtEl>
                                          <p:spTgt spid="9"/>
                                        </p:tgtEl>
                                        <p:attrNameLst>
                                          <p:attrName>r</p:attrName>
                                        </p:attrNameLst>
                                      </p:cBhvr>
                                    </p:animRot>
                                  </p:childTnLst>
                                </p:cTn>
                              </p:par>
                            </p:childTnLst>
                          </p:cTn>
                        </p:par>
                        <p:par>
                          <p:cTn id="170" fill="hold">
                            <p:stCondLst>
                              <p:cond delay="10000"/>
                            </p:stCondLst>
                            <p:childTnLst>
                              <p:par>
                                <p:cTn id="171" presetID="32" presetClass="emph" presetSubtype="0" fill="hold" nodeType="afterEffect">
                                  <p:stCondLst>
                                    <p:cond delay="0"/>
                                  </p:stCondLst>
                                  <p:childTnLst>
                                    <p:animRot by="120000">
                                      <p:cBhvr>
                                        <p:cTn id="172" dur="100" fill="hold">
                                          <p:stCondLst>
                                            <p:cond delay="0"/>
                                          </p:stCondLst>
                                        </p:cTn>
                                        <p:tgtEl>
                                          <p:spTgt spid="8"/>
                                        </p:tgtEl>
                                        <p:attrNameLst>
                                          <p:attrName>r</p:attrName>
                                        </p:attrNameLst>
                                      </p:cBhvr>
                                    </p:animRot>
                                    <p:animRot by="-240000">
                                      <p:cBhvr>
                                        <p:cTn id="173" dur="200" fill="hold">
                                          <p:stCondLst>
                                            <p:cond delay="200"/>
                                          </p:stCondLst>
                                        </p:cTn>
                                        <p:tgtEl>
                                          <p:spTgt spid="8"/>
                                        </p:tgtEl>
                                        <p:attrNameLst>
                                          <p:attrName>r</p:attrName>
                                        </p:attrNameLst>
                                      </p:cBhvr>
                                    </p:animRot>
                                    <p:animRot by="240000">
                                      <p:cBhvr>
                                        <p:cTn id="174" dur="200" fill="hold">
                                          <p:stCondLst>
                                            <p:cond delay="400"/>
                                          </p:stCondLst>
                                        </p:cTn>
                                        <p:tgtEl>
                                          <p:spTgt spid="8"/>
                                        </p:tgtEl>
                                        <p:attrNameLst>
                                          <p:attrName>r</p:attrName>
                                        </p:attrNameLst>
                                      </p:cBhvr>
                                    </p:animRot>
                                    <p:animRot by="-240000">
                                      <p:cBhvr>
                                        <p:cTn id="175" dur="200" fill="hold">
                                          <p:stCondLst>
                                            <p:cond delay="600"/>
                                          </p:stCondLst>
                                        </p:cTn>
                                        <p:tgtEl>
                                          <p:spTgt spid="8"/>
                                        </p:tgtEl>
                                        <p:attrNameLst>
                                          <p:attrName>r</p:attrName>
                                        </p:attrNameLst>
                                      </p:cBhvr>
                                    </p:animRot>
                                    <p:animRot by="120000">
                                      <p:cBhvr>
                                        <p:cTn id="176" dur="200" fill="hold">
                                          <p:stCondLst>
                                            <p:cond delay="800"/>
                                          </p:stCondLst>
                                        </p:cTn>
                                        <p:tgtEl>
                                          <p:spTgt spid="8"/>
                                        </p:tgtEl>
                                        <p:attrNameLst>
                                          <p:attrName>r</p:attrName>
                                        </p:attrNameLst>
                                      </p:cBhvr>
                                    </p:animRot>
                                  </p:childTnLst>
                                </p:cTn>
                              </p:par>
                              <p:par>
                                <p:cTn id="177" presetID="32" presetClass="emph" presetSubtype="0" fill="hold" nodeType="withEffect">
                                  <p:stCondLst>
                                    <p:cond delay="0"/>
                                  </p:stCondLst>
                                  <p:childTnLst>
                                    <p:animRot by="120000">
                                      <p:cBhvr>
                                        <p:cTn id="178" dur="100" fill="hold">
                                          <p:stCondLst>
                                            <p:cond delay="0"/>
                                          </p:stCondLst>
                                        </p:cTn>
                                        <p:tgtEl>
                                          <p:spTgt spid="10"/>
                                        </p:tgtEl>
                                        <p:attrNameLst>
                                          <p:attrName>r</p:attrName>
                                        </p:attrNameLst>
                                      </p:cBhvr>
                                    </p:animRot>
                                    <p:animRot by="-240000">
                                      <p:cBhvr>
                                        <p:cTn id="179" dur="200" fill="hold">
                                          <p:stCondLst>
                                            <p:cond delay="200"/>
                                          </p:stCondLst>
                                        </p:cTn>
                                        <p:tgtEl>
                                          <p:spTgt spid="10"/>
                                        </p:tgtEl>
                                        <p:attrNameLst>
                                          <p:attrName>r</p:attrName>
                                        </p:attrNameLst>
                                      </p:cBhvr>
                                    </p:animRot>
                                    <p:animRot by="240000">
                                      <p:cBhvr>
                                        <p:cTn id="180" dur="200" fill="hold">
                                          <p:stCondLst>
                                            <p:cond delay="400"/>
                                          </p:stCondLst>
                                        </p:cTn>
                                        <p:tgtEl>
                                          <p:spTgt spid="10"/>
                                        </p:tgtEl>
                                        <p:attrNameLst>
                                          <p:attrName>r</p:attrName>
                                        </p:attrNameLst>
                                      </p:cBhvr>
                                    </p:animRot>
                                    <p:animRot by="-240000">
                                      <p:cBhvr>
                                        <p:cTn id="181" dur="200" fill="hold">
                                          <p:stCondLst>
                                            <p:cond delay="600"/>
                                          </p:stCondLst>
                                        </p:cTn>
                                        <p:tgtEl>
                                          <p:spTgt spid="10"/>
                                        </p:tgtEl>
                                        <p:attrNameLst>
                                          <p:attrName>r</p:attrName>
                                        </p:attrNameLst>
                                      </p:cBhvr>
                                    </p:animRot>
                                    <p:animRot by="120000">
                                      <p:cBhvr>
                                        <p:cTn id="182" dur="200" fill="hold">
                                          <p:stCondLst>
                                            <p:cond delay="800"/>
                                          </p:stCondLst>
                                        </p:cTn>
                                        <p:tgtEl>
                                          <p:spTgt spid="10"/>
                                        </p:tgtEl>
                                        <p:attrNameLst>
                                          <p:attrName>r</p:attrName>
                                        </p:attrNameLst>
                                      </p:cBhvr>
                                    </p:animRot>
                                  </p:childTnLst>
                                </p:cTn>
                              </p:par>
                              <p:par>
                                <p:cTn id="183" presetID="32" presetClass="emph" presetSubtype="0" fill="hold" nodeType="withEffect">
                                  <p:stCondLst>
                                    <p:cond delay="0"/>
                                  </p:stCondLst>
                                  <p:childTnLst>
                                    <p:animRot by="120000">
                                      <p:cBhvr>
                                        <p:cTn id="184" dur="100" fill="hold">
                                          <p:stCondLst>
                                            <p:cond delay="0"/>
                                          </p:stCondLst>
                                        </p:cTn>
                                        <p:tgtEl>
                                          <p:spTgt spid="9"/>
                                        </p:tgtEl>
                                        <p:attrNameLst>
                                          <p:attrName>r</p:attrName>
                                        </p:attrNameLst>
                                      </p:cBhvr>
                                    </p:animRot>
                                    <p:animRot by="-240000">
                                      <p:cBhvr>
                                        <p:cTn id="185" dur="200" fill="hold">
                                          <p:stCondLst>
                                            <p:cond delay="200"/>
                                          </p:stCondLst>
                                        </p:cTn>
                                        <p:tgtEl>
                                          <p:spTgt spid="9"/>
                                        </p:tgtEl>
                                        <p:attrNameLst>
                                          <p:attrName>r</p:attrName>
                                        </p:attrNameLst>
                                      </p:cBhvr>
                                    </p:animRot>
                                    <p:animRot by="240000">
                                      <p:cBhvr>
                                        <p:cTn id="186" dur="200" fill="hold">
                                          <p:stCondLst>
                                            <p:cond delay="400"/>
                                          </p:stCondLst>
                                        </p:cTn>
                                        <p:tgtEl>
                                          <p:spTgt spid="9"/>
                                        </p:tgtEl>
                                        <p:attrNameLst>
                                          <p:attrName>r</p:attrName>
                                        </p:attrNameLst>
                                      </p:cBhvr>
                                    </p:animRot>
                                    <p:animRot by="-240000">
                                      <p:cBhvr>
                                        <p:cTn id="187" dur="200" fill="hold">
                                          <p:stCondLst>
                                            <p:cond delay="600"/>
                                          </p:stCondLst>
                                        </p:cTn>
                                        <p:tgtEl>
                                          <p:spTgt spid="9"/>
                                        </p:tgtEl>
                                        <p:attrNameLst>
                                          <p:attrName>r</p:attrName>
                                        </p:attrNameLst>
                                      </p:cBhvr>
                                    </p:animRot>
                                    <p:animRot by="120000">
                                      <p:cBhvr>
                                        <p:cTn id="188" dur="200" fill="hold">
                                          <p:stCondLst>
                                            <p:cond delay="800"/>
                                          </p:stCondLst>
                                        </p:cTn>
                                        <p:tgtEl>
                                          <p:spTgt spid="9"/>
                                        </p:tgtEl>
                                        <p:attrNameLst>
                                          <p:attrName>r</p:attrName>
                                        </p:attrNameLst>
                                      </p:cBhvr>
                                    </p:animRot>
                                  </p:childTnLst>
                                </p:cTn>
                              </p:par>
                            </p:childTnLst>
                          </p:cTn>
                        </p:par>
                        <p:par>
                          <p:cTn id="189" fill="hold">
                            <p:stCondLst>
                              <p:cond delay="11000"/>
                            </p:stCondLst>
                            <p:childTnLst>
                              <p:par>
                                <p:cTn id="190" presetID="32" presetClass="emph" presetSubtype="0" fill="hold" nodeType="afterEffect">
                                  <p:stCondLst>
                                    <p:cond delay="0"/>
                                  </p:stCondLst>
                                  <p:childTnLst>
                                    <p:animRot by="120000">
                                      <p:cBhvr>
                                        <p:cTn id="191" dur="100" fill="hold">
                                          <p:stCondLst>
                                            <p:cond delay="0"/>
                                          </p:stCondLst>
                                        </p:cTn>
                                        <p:tgtEl>
                                          <p:spTgt spid="8"/>
                                        </p:tgtEl>
                                        <p:attrNameLst>
                                          <p:attrName>r</p:attrName>
                                        </p:attrNameLst>
                                      </p:cBhvr>
                                    </p:animRot>
                                    <p:animRot by="-240000">
                                      <p:cBhvr>
                                        <p:cTn id="192" dur="200" fill="hold">
                                          <p:stCondLst>
                                            <p:cond delay="200"/>
                                          </p:stCondLst>
                                        </p:cTn>
                                        <p:tgtEl>
                                          <p:spTgt spid="8"/>
                                        </p:tgtEl>
                                        <p:attrNameLst>
                                          <p:attrName>r</p:attrName>
                                        </p:attrNameLst>
                                      </p:cBhvr>
                                    </p:animRot>
                                    <p:animRot by="240000">
                                      <p:cBhvr>
                                        <p:cTn id="193" dur="200" fill="hold">
                                          <p:stCondLst>
                                            <p:cond delay="400"/>
                                          </p:stCondLst>
                                        </p:cTn>
                                        <p:tgtEl>
                                          <p:spTgt spid="8"/>
                                        </p:tgtEl>
                                        <p:attrNameLst>
                                          <p:attrName>r</p:attrName>
                                        </p:attrNameLst>
                                      </p:cBhvr>
                                    </p:animRot>
                                    <p:animRot by="-240000">
                                      <p:cBhvr>
                                        <p:cTn id="194" dur="200" fill="hold">
                                          <p:stCondLst>
                                            <p:cond delay="600"/>
                                          </p:stCondLst>
                                        </p:cTn>
                                        <p:tgtEl>
                                          <p:spTgt spid="8"/>
                                        </p:tgtEl>
                                        <p:attrNameLst>
                                          <p:attrName>r</p:attrName>
                                        </p:attrNameLst>
                                      </p:cBhvr>
                                    </p:animRot>
                                    <p:animRot by="120000">
                                      <p:cBhvr>
                                        <p:cTn id="195" dur="200" fill="hold">
                                          <p:stCondLst>
                                            <p:cond delay="800"/>
                                          </p:stCondLst>
                                        </p:cTn>
                                        <p:tgtEl>
                                          <p:spTgt spid="8"/>
                                        </p:tgtEl>
                                        <p:attrNameLst>
                                          <p:attrName>r</p:attrName>
                                        </p:attrNameLst>
                                      </p:cBhvr>
                                    </p:animRot>
                                  </p:childTnLst>
                                </p:cTn>
                              </p:par>
                              <p:par>
                                <p:cTn id="196" presetID="32" presetClass="emph" presetSubtype="0" fill="hold" nodeType="withEffect">
                                  <p:stCondLst>
                                    <p:cond delay="0"/>
                                  </p:stCondLst>
                                  <p:childTnLst>
                                    <p:animRot by="120000">
                                      <p:cBhvr>
                                        <p:cTn id="197" dur="100" fill="hold">
                                          <p:stCondLst>
                                            <p:cond delay="0"/>
                                          </p:stCondLst>
                                        </p:cTn>
                                        <p:tgtEl>
                                          <p:spTgt spid="10"/>
                                        </p:tgtEl>
                                        <p:attrNameLst>
                                          <p:attrName>r</p:attrName>
                                        </p:attrNameLst>
                                      </p:cBhvr>
                                    </p:animRot>
                                    <p:animRot by="-240000">
                                      <p:cBhvr>
                                        <p:cTn id="198" dur="200" fill="hold">
                                          <p:stCondLst>
                                            <p:cond delay="200"/>
                                          </p:stCondLst>
                                        </p:cTn>
                                        <p:tgtEl>
                                          <p:spTgt spid="10"/>
                                        </p:tgtEl>
                                        <p:attrNameLst>
                                          <p:attrName>r</p:attrName>
                                        </p:attrNameLst>
                                      </p:cBhvr>
                                    </p:animRot>
                                    <p:animRot by="240000">
                                      <p:cBhvr>
                                        <p:cTn id="199" dur="200" fill="hold">
                                          <p:stCondLst>
                                            <p:cond delay="400"/>
                                          </p:stCondLst>
                                        </p:cTn>
                                        <p:tgtEl>
                                          <p:spTgt spid="10"/>
                                        </p:tgtEl>
                                        <p:attrNameLst>
                                          <p:attrName>r</p:attrName>
                                        </p:attrNameLst>
                                      </p:cBhvr>
                                    </p:animRot>
                                    <p:animRot by="-240000">
                                      <p:cBhvr>
                                        <p:cTn id="200" dur="200" fill="hold">
                                          <p:stCondLst>
                                            <p:cond delay="600"/>
                                          </p:stCondLst>
                                        </p:cTn>
                                        <p:tgtEl>
                                          <p:spTgt spid="10"/>
                                        </p:tgtEl>
                                        <p:attrNameLst>
                                          <p:attrName>r</p:attrName>
                                        </p:attrNameLst>
                                      </p:cBhvr>
                                    </p:animRot>
                                    <p:animRot by="120000">
                                      <p:cBhvr>
                                        <p:cTn id="201" dur="200" fill="hold">
                                          <p:stCondLst>
                                            <p:cond delay="800"/>
                                          </p:stCondLst>
                                        </p:cTn>
                                        <p:tgtEl>
                                          <p:spTgt spid="10"/>
                                        </p:tgtEl>
                                        <p:attrNameLst>
                                          <p:attrName>r</p:attrName>
                                        </p:attrNameLst>
                                      </p:cBhvr>
                                    </p:animRot>
                                  </p:childTnLst>
                                </p:cTn>
                              </p:par>
                              <p:par>
                                <p:cTn id="202" presetID="32" presetClass="emph" presetSubtype="0" fill="hold" nodeType="withEffect">
                                  <p:stCondLst>
                                    <p:cond delay="0"/>
                                  </p:stCondLst>
                                  <p:childTnLst>
                                    <p:animRot by="120000">
                                      <p:cBhvr>
                                        <p:cTn id="203" dur="100" fill="hold">
                                          <p:stCondLst>
                                            <p:cond delay="0"/>
                                          </p:stCondLst>
                                        </p:cTn>
                                        <p:tgtEl>
                                          <p:spTgt spid="9"/>
                                        </p:tgtEl>
                                        <p:attrNameLst>
                                          <p:attrName>r</p:attrName>
                                        </p:attrNameLst>
                                      </p:cBhvr>
                                    </p:animRot>
                                    <p:animRot by="-240000">
                                      <p:cBhvr>
                                        <p:cTn id="204" dur="200" fill="hold">
                                          <p:stCondLst>
                                            <p:cond delay="200"/>
                                          </p:stCondLst>
                                        </p:cTn>
                                        <p:tgtEl>
                                          <p:spTgt spid="9"/>
                                        </p:tgtEl>
                                        <p:attrNameLst>
                                          <p:attrName>r</p:attrName>
                                        </p:attrNameLst>
                                      </p:cBhvr>
                                    </p:animRot>
                                    <p:animRot by="240000">
                                      <p:cBhvr>
                                        <p:cTn id="205" dur="200" fill="hold">
                                          <p:stCondLst>
                                            <p:cond delay="400"/>
                                          </p:stCondLst>
                                        </p:cTn>
                                        <p:tgtEl>
                                          <p:spTgt spid="9"/>
                                        </p:tgtEl>
                                        <p:attrNameLst>
                                          <p:attrName>r</p:attrName>
                                        </p:attrNameLst>
                                      </p:cBhvr>
                                    </p:animRot>
                                    <p:animRot by="-240000">
                                      <p:cBhvr>
                                        <p:cTn id="206" dur="200" fill="hold">
                                          <p:stCondLst>
                                            <p:cond delay="600"/>
                                          </p:stCondLst>
                                        </p:cTn>
                                        <p:tgtEl>
                                          <p:spTgt spid="9"/>
                                        </p:tgtEl>
                                        <p:attrNameLst>
                                          <p:attrName>r</p:attrName>
                                        </p:attrNameLst>
                                      </p:cBhvr>
                                    </p:animRot>
                                    <p:animRot by="120000">
                                      <p:cBhvr>
                                        <p:cTn id="207" dur="200" fill="hold">
                                          <p:stCondLst>
                                            <p:cond delay="800"/>
                                          </p:stCondLst>
                                        </p:cTn>
                                        <p:tgtEl>
                                          <p:spTgt spid="9"/>
                                        </p:tgtEl>
                                        <p:attrNameLst>
                                          <p:attrName>r</p:attrName>
                                        </p:attrNameLst>
                                      </p:cBhvr>
                                    </p:animRot>
                                  </p:childTnLst>
                                </p:cTn>
                              </p:par>
                            </p:childTnLst>
                          </p:cTn>
                        </p:par>
                        <p:par>
                          <p:cTn id="208" fill="hold">
                            <p:stCondLst>
                              <p:cond delay="12000"/>
                            </p:stCondLst>
                            <p:childTnLst>
                              <p:par>
                                <p:cTn id="209" presetID="14" presetClass="exit" presetSubtype="10" fill="hold" nodeType="afterEffect">
                                  <p:stCondLst>
                                    <p:cond delay="0"/>
                                  </p:stCondLst>
                                  <p:childTnLst>
                                    <p:animEffect transition="out" filter="randombar(horizontal)">
                                      <p:cBhvr>
                                        <p:cTn id="210" dur="500"/>
                                        <p:tgtEl>
                                          <p:spTgt spid="8"/>
                                        </p:tgtEl>
                                      </p:cBhvr>
                                    </p:animEffect>
                                    <p:set>
                                      <p:cBhvr>
                                        <p:cTn id="211" dur="1" fill="hold">
                                          <p:stCondLst>
                                            <p:cond delay="499"/>
                                          </p:stCondLst>
                                        </p:cTn>
                                        <p:tgtEl>
                                          <p:spTgt spid="8"/>
                                        </p:tgtEl>
                                        <p:attrNameLst>
                                          <p:attrName>style.visibility</p:attrName>
                                        </p:attrNameLst>
                                      </p:cBhvr>
                                      <p:to>
                                        <p:strVal val="hidden"/>
                                      </p:to>
                                    </p:set>
                                  </p:childTnLst>
                                </p:cTn>
                              </p:par>
                              <p:par>
                                <p:cTn id="212" presetID="14" presetClass="exit" presetSubtype="10" fill="hold" nodeType="withEffect">
                                  <p:stCondLst>
                                    <p:cond delay="0"/>
                                  </p:stCondLst>
                                  <p:childTnLst>
                                    <p:animEffect transition="out" filter="randombar(horizontal)">
                                      <p:cBhvr>
                                        <p:cTn id="213" dur="500"/>
                                        <p:tgtEl>
                                          <p:spTgt spid="10"/>
                                        </p:tgtEl>
                                      </p:cBhvr>
                                    </p:animEffect>
                                    <p:set>
                                      <p:cBhvr>
                                        <p:cTn id="214" dur="1" fill="hold">
                                          <p:stCondLst>
                                            <p:cond delay="499"/>
                                          </p:stCondLst>
                                        </p:cTn>
                                        <p:tgtEl>
                                          <p:spTgt spid="10"/>
                                        </p:tgtEl>
                                        <p:attrNameLst>
                                          <p:attrName>style.visibility</p:attrName>
                                        </p:attrNameLst>
                                      </p:cBhvr>
                                      <p:to>
                                        <p:strVal val="hidden"/>
                                      </p:to>
                                    </p:set>
                                  </p:childTnLst>
                                </p:cTn>
                              </p:par>
                              <p:par>
                                <p:cTn id="215" presetID="14" presetClass="exit" presetSubtype="10" fill="hold" nodeType="withEffect">
                                  <p:stCondLst>
                                    <p:cond delay="0"/>
                                  </p:stCondLst>
                                  <p:childTnLst>
                                    <p:animEffect transition="out" filter="randombar(horizontal)">
                                      <p:cBhvr>
                                        <p:cTn id="216" dur="500"/>
                                        <p:tgtEl>
                                          <p:spTgt spid="9"/>
                                        </p:tgtEl>
                                      </p:cBhvr>
                                    </p:animEffect>
                                    <p:set>
                                      <p:cBhvr>
                                        <p:cTn id="21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63600" y="441575"/>
            <a:ext cx="6616800" cy="27018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l" rtl="0">
              <a:spcBef>
                <a:spcPts val="0"/>
              </a:spcBef>
              <a:spcAft>
                <a:spcPts val="0"/>
              </a:spcAft>
              <a:buSzPts val="990"/>
              <a:buNone/>
            </a:pPr>
            <a:endParaRPr sz="6000">
              <a:solidFill>
                <a:schemeClr val="lt1"/>
              </a:solidFill>
              <a:latin typeface="Oswald"/>
              <a:ea typeface="Oswald"/>
              <a:cs typeface="Oswald"/>
              <a:sym typeface="Oswald"/>
            </a:endParaRPr>
          </a:p>
          <a:p>
            <a:pPr marL="0" lvl="0" indent="0" algn="ctr" rtl="0">
              <a:spcBef>
                <a:spcPts val="0"/>
              </a:spcBef>
              <a:spcAft>
                <a:spcPts val="0"/>
              </a:spcAft>
              <a:buSzPts val="990"/>
              <a:buNone/>
            </a:pPr>
            <a:r>
              <a:rPr lang="en" sz="6000">
                <a:solidFill>
                  <a:schemeClr val="lt1"/>
                </a:solidFill>
                <a:latin typeface="Oswald"/>
                <a:ea typeface="Oswald"/>
                <a:cs typeface="Oswald"/>
                <a:sym typeface="Oswald"/>
              </a:rPr>
              <a:t>THANK YOU!</a:t>
            </a:r>
            <a:endParaRPr sz="6000">
              <a:solidFill>
                <a:schemeClr val="lt1"/>
              </a:solidFill>
              <a:latin typeface="Oswald"/>
              <a:ea typeface="Oswald"/>
              <a:cs typeface="Oswald"/>
              <a:sym typeface="Oswald"/>
            </a:endParaRPr>
          </a:p>
        </p:txBody>
      </p:sp>
      <p:sp>
        <p:nvSpPr>
          <p:cNvPr id="2" name="Google Shape;90;p19">
            <a:extLst>
              <a:ext uri="{FF2B5EF4-FFF2-40B4-BE49-F238E27FC236}">
                <a16:creationId xmlns:a16="http://schemas.microsoft.com/office/drawing/2014/main" id="{437E6CA9-1D35-3CD0-941C-0C423F8157AA}"/>
              </a:ext>
            </a:extLst>
          </p:cNvPr>
          <p:cNvSpPr txBox="1">
            <a:spLocks/>
          </p:cNvSpPr>
          <p:nvPr/>
        </p:nvSpPr>
        <p:spPr>
          <a:xfrm>
            <a:off x="12075886" y="224700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THIRD SENSE: QUOTE</a:t>
            </a:r>
          </a:p>
        </p:txBody>
      </p:sp>
      <p:sp>
        <p:nvSpPr>
          <p:cNvPr id="3" name="Google Shape;91;p19">
            <a:extLst>
              <a:ext uri="{FF2B5EF4-FFF2-40B4-BE49-F238E27FC236}">
                <a16:creationId xmlns:a16="http://schemas.microsoft.com/office/drawing/2014/main" id="{92D806B0-43A4-FF4A-F4B4-A0C822E46744}"/>
              </a:ext>
            </a:extLst>
          </p:cNvPr>
          <p:cNvSpPr txBox="1">
            <a:spLocks/>
          </p:cNvSpPr>
          <p:nvPr/>
        </p:nvSpPr>
        <p:spPr>
          <a:xfrm rot="1350008">
            <a:off x="11487160" y="2906577"/>
            <a:ext cx="4074886" cy="2662344"/>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buSzPts val="891"/>
            </a:pPr>
            <a:r>
              <a:rPr lang="en" sz="35000">
                <a:solidFill>
                  <a:schemeClr val="lt1"/>
                </a:solidFill>
                <a:latin typeface="Oswald"/>
                <a:ea typeface="Oswald"/>
                <a:cs typeface="Oswald"/>
                <a:sym typeface="Oswald"/>
              </a:rPr>
              <a:t>“</a:t>
            </a:r>
            <a:r>
              <a:rPr lang="en" sz="9600">
                <a:solidFill>
                  <a:schemeClr val="lt1"/>
                </a:solidFill>
                <a:latin typeface="Oswald"/>
                <a:ea typeface="Oswald"/>
                <a:cs typeface="Oswald"/>
                <a:sym typeface="Oswald"/>
              </a:rPr>
              <a:t> </a:t>
            </a:r>
            <a:r>
              <a:rPr lang="en" sz="35000">
                <a:solidFill>
                  <a:schemeClr val="lt1"/>
                </a:solidFill>
                <a:latin typeface="Oswald"/>
                <a:ea typeface="Oswald"/>
                <a:cs typeface="Oswald"/>
                <a:sym typeface="Oswald"/>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42" presetClass="path" presetSubtype="0" accel="30000" decel="21000" fill="hold" grpId="1" nodeType="withEffect">
                                  <p:stCondLst>
                                    <p:cond delay="0"/>
                                  </p:stCondLst>
                                  <p:childTnLst>
                                    <p:animMotion origin="layout" path="M -0.99201 -1.1284 L -0.9901 -0.38642 " pathEditMode="fixed" rAng="0" ptsTypes="AA">
                                      <p:cBhvr>
                                        <p:cTn id="16" dur="1000" fill="hold"/>
                                        <p:tgtEl>
                                          <p:spTgt spid="3"/>
                                        </p:tgtEl>
                                        <p:attrNameLst>
                                          <p:attrName>ppt_x</p:attrName>
                                          <p:attrName>ppt_y</p:attrName>
                                        </p:attrNameLst>
                                      </p:cBhvr>
                                      <p:rCtr x="87" y="37099"/>
                                    </p:animMotion>
                                  </p:childTnLst>
                                </p:cTn>
                              </p:par>
                              <p:par>
                                <p:cTn id="17" presetID="42" presetClass="path" presetSubtype="0" accel="30000" decel="21000" fill="hold" grpId="1" nodeType="withEffect">
                                  <p:stCondLst>
                                    <p:cond delay="0"/>
                                  </p:stCondLst>
                                  <p:childTnLst>
                                    <p:animMotion origin="layout" path="M -1.32066 -1.13241 L -1.32066 -0.3929 " pathEditMode="fixed" rAng="0" ptsTypes="AA">
                                      <p:cBhvr>
                                        <p:cTn id="18" dur="1000" fill="hold"/>
                                        <p:tgtEl>
                                          <p:spTgt spid="2"/>
                                        </p:tgtEl>
                                        <p:attrNameLst>
                                          <p:attrName>ppt_x</p:attrName>
                                          <p:attrName>ppt_y</p:attrName>
                                        </p:attrNameLst>
                                      </p:cBhvr>
                                      <p:rCtr x="0" y="36975"/>
                                    </p:animMotion>
                                  </p:childTnLst>
                                </p:cTn>
                              </p:par>
                              <p:par>
                                <p:cTn id="19" presetID="8" presetClass="emph" presetSubtype="0" fill="hold" grpId="0" nodeType="withEffect">
                                  <p:stCondLst>
                                    <p:cond delay="450"/>
                                  </p:stCondLst>
                                  <p:childTnLst>
                                    <p:animRot by="5400000">
                                      <p:cBhvr>
                                        <p:cTn id="20" dur="2000" fill="hold"/>
                                        <p:tgtEl>
                                          <p:spTgt spid="97"/>
                                        </p:tgtEl>
                                        <p:attrNameLst>
                                          <p:attrName>r</p:attrName>
                                        </p:attrNameLst>
                                      </p:cBhvr>
                                    </p:animRot>
                                  </p:childTnLst>
                                </p:cTn>
                              </p:par>
                              <p:par>
                                <p:cTn id="21" presetID="42" presetClass="path" presetSubtype="0" accel="31000" decel="50000" fill="hold" grpId="1" nodeType="withEffect">
                                  <p:stCondLst>
                                    <p:cond delay="450"/>
                                  </p:stCondLst>
                                  <p:childTnLst>
                                    <p:animMotion origin="layout" path="M 0 3.20988E-6 L 0 1.07376 " pathEditMode="relative" rAng="0" ptsTypes="AA">
                                      <p:cBhvr>
                                        <p:cTn id="22" dur="1000" fill="hold"/>
                                        <p:tgtEl>
                                          <p:spTgt spid="97"/>
                                        </p:tgtEl>
                                        <p:attrNameLst>
                                          <p:attrName>ppt_x</p:attrName>
                                          <p:attrName>ppt_y</p:attrName>
                                        </p:attrNameLst>
                                      </p:cBhvr>
                                      <p:rCtr x="0" y="536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7" grpId="1"/>
      <p:bldP spid="2" grpId="0"/>
      <p:bldP spid="2" grpId="1"/>
      <p:bldP spid="2" grpId="2"/>
      <p:bldP spid="3" grpId="0"/>
      <p:bldP spid="3" grpId="1"/>
      <p:bldP spid="3"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63600" y="441575"/>
            <a:ext cx="6616800" cy="27018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l" rtl="0">
              <a:spcBef>
                <a:spcPts val="0"/>
              </a:spcBef>
              <a:spcAft>
                <a:spcPts val="0"/>
              </a:spcAft>
              <a:buSzPts val="990"/>
              <a:buNone/>
            </a:pPr>
            <a:endParaRPr sz="6000">
              <a:solidFill>
                <a:schemeClr val="lt1"/>
              </a:solidFill>
              <a:latin typeface="Oswald"/>
              <a:ea typeface="Oswald"/>
              <a:cs typeface="Oswald"/>
              <a:sym typeface="Oswald"/>
            </a:endParaRPr>
          </a:p>
          <a:p>
            <a:pPr marL="0" lvl="0" indent="0" algn="ctr" rtl="0">
              <a:spcBef>
                <a:spcPts val="0"/>
              </a:spcBef>
              <a:spcAft>
                <a:spcPts val="0"/>
              </a:spcAft>
              <a:buSzPts val="990"/>
              <a:buNone/>
            </a:pPr>
            <a:r>
              <a:rPr lang="en" sz="6000">
                <a:solidFill>
                  <a:schemeClr val="lt1"/>
                </a:solidFill>
                <a:latin typeface="Oswald"/>
                <a:ea typeface="Oswald"/>
                <a:cs typeface="Oswald"/>
                <a:sym typeface="Oswald"/>
              </a:rPr>
              <a:t>THANK YOU!</a:t>
            </a:r>
            <a:endParaRPr sz="6000">
              <a:solidFill>
                <a:schemeClr val="lt1"/>
              </a:solidFill>
              <a:latin typeface="Oswald"/>
              <a:ea typeface="Oswald"/>
              <a:cs typeface="Oswald"/>
              <a:sym typeface="Oswald"/>
            </a:endParaRPr>
          </a:p>
        </p:txBody>
      </p:sp>
    </p:spTree>
    <p:extLst>
      <p:ext uri="{BB962C8B-B14F-4D97-AF65-F5344CB8AC3E}">
        <p14:creationId xmlns:p14="http://schemas.microsoft.com/office/powerpoint/2010/main" val="6555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2" name="Google Shape;60;p14">
            <a:extLst>
              <a:ext uri="{FF2B5EF4-FFF2-40B4-BE49-F238E27FC236}">
                <a16:creationId xmlns:a16="http://schemas.microsoft.com/office/drawing/2014/main" id="{43C7B48C-AA68-AD2A-1B75-8EEF6BC43144}"/>
              </a:ext>
            </a:extLst>
          </p:cNvPr>
          <p:cNvSpPr txBox="1">
            <a:spLocks/>
          </p:cNvSpPr>
          <p:nvPr/>
        </p:nvSpPr>
        <p:spPr>
          <a:xfrm>
            <a:off x="0" y="209550"/>
            <a:ext cx="9144000" cy="649501"/>
          </a:xfrm>
          <a:prstGeom prst="rect">
            <a:avLst/>
          </a:prstGeom>
          <a:noFill/>
          <a:ln w="9525" cap="flat" cmpd="sng">
            <a:noFill/>
            <a:prstDash val="solid"/>
            <a:round/>
            <a:headEnd type="none" w="sm" len="sm"/>
            <a:tailEnd type="none" w="sm" len="sm"/>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Roboto"/>
              <a:buNone/>
              <a:defRPr sz="5200" b="0" i="0" u="none" strike="noStrike" cap="none">
                <a:solidFill>
                  <a:schemeClr val="lt1"/>
                </a:solidFill>
                <a:latin typeface="Roboto"/>
                <a:ea typeface="Roboto"/>
                <a:cs typeface="Roboto"/>
                <a:sym typeface="Roboto"/>
              </a:defRPr>
            </a:lvl1pPr>
            <a:lvl2pPr marR="0" lvl="1"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5200"/>
              <a:buFont typeface="Arial"/>
              <a:buNone/>
              <a:defRPr sz="5200" b="0" i="0" u="none" strike="noStrike" cap="none">
                <a:solidFill>
                  <a:schemeClr val="lt1"/>
                </a:solidFill>
                <a:latin typeface="Arial"/>
                <a:ea typeface="Arial"/>
                <a:cs typeface="Arial"/>
                <a:sym typeface="Arial"/>
              </a:defRPr>
            </a:lvl9pPr>
          </a:lstStyle>
          <a:p>
            <a:pPr>
              <a:buSzPts val="990"/>
            </a:pPr>
            <a:r>
              <a:rPr lang="en-US" sz="3020">
                <a:latin typeface="Oswald"/>
                <a:ea typeface="Oswald"/>
                <a:cs typeface="Oswald"/>
                <a:sym typeface="Oswald"/>
              </a:rPr>
              <a:t>PROTAGONIST AND ANTAGONIST</a:t>
            </a:r>
          </a:p>
        </p:txBody>
      </p:sp>
      <p:sp>
        <p:nvSpPr>
          <p:cNvPr id="11" name="Rectangle 10">
            <a:extLst>
              <a:ext uri="{FF2B5EF4-FFF2-40B4-BE49-F238E27FC236}">
                <a16:creationId xmlns:a16="http://schemas.microsoft.com/office/drawing/2014/main" id="{6D05587F-C78E-504A-E5C8-C93786DDE1C3}"/>
              </a:ext>
            </a:extLst>
          </p:cNvPr>
          <p:cNvSpPr/>
          <p:nvPr/>
        </p:nvSpPr>
        <p:spPr>
          <a:xfrm>
            <a:off x="-297180" y="2944850"/>
            <a:ext cx="9692640" cy="2428875"/>
          </a:xfrm>
          <a:prstGeom prst="rect">
            <a:avLst/>
          </a:prstGeom>
          <a:solidFill>
            <a:srgbClr val="DD4029"/>
          </a:solidFill>
          <a:ln>
            <a:solidFill>
              <a:srgbClr val="DD40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311708" y="668375"/>
            <a:ext cx="8520600" cy="2052600"/>
          </a:xfrm>
          <a:prstGeom prst="rect">
            <a:avLst/>
          </a:prstGeom>
          <a:ln>
            <a:noFill/>
          </a:ln>
          <a:effectLst>
            <a:outerShdw dist="38100" dir="2160000" algn="bl" rotWithShape="0">
              <a:srgbClr val="000000"/>
            </a:outerShdw>
          </a:effectLst>
        </p:spPr>
        <p:txBody>
          <a:bodyPr spcFirstLastPara="1" wrap="square" lIns="91425" tIns="91425" rIns="91425" bIns="91425" anchor="b" anchorCtr="0">
            <a:normAutofit/>
          </a:bodyPr>
          <a:lstStyle/>
          <a:p>
            <a:pPr marL="0" lvl="0" indent="0" algn="ctr" rtl="0">
              <a:spcBef>
                <a:spcPts val="0"/>
              </a:spcBef>
              <a:spcAft>
                <a:spcPts val="0"/>
              </a:spcAft>
              <a:buNone/>
            </a:pPr>
            <a:r>
              <a:rPr lang="en" sz="6700">
                <a:latin typeface="Oswald"/>
                <a:ea typeface="Oswald"/>
                <a:cs typeface="Oswald"/>
                <a:sym typeface="Oswald"/>
              </a:rPr>
              <a:t>FAHRENHEIT 451</a:t>
            </a:r>
            <a:r>
              <a:rPr lang="en" sz="5600">
                <a:latin typeface="Oswald"/>
                <a:ea typeface="Oswald"/>
                <a:cs typeface="Oswald"/>
                <a:sym typeface="Oswald"/>
              </a:rPr>
              <a:t> </a:t>
            </a:r>
            <a:endParaRPr sz="5600">
              <a:latin typeface="Oswald"/>
              <a:ea typeface="Oswald"/>
              <a:cs typeface="Oswald"/>
              <a:sym typeface="Oswald"/>
            </a:endParaRPr>
          </a:p>
          <a:p>
            <a:pPr marL="0" lvl="0" indent="0" algn="ctr" rtl="0">
              <a:spcBef>
                <a:spcPts val="0"/>
              </a:spcBef>
              <a:spcAft>
                <a:spcPts val="0"/>
              </a:spcAft>
              <a:buNone/>
            </a:pPr>
            <a:r>
              <a:rPr lang="en" sz="2200">
                <a:latin typeface="Oswald"/>
                <a:ea typeface="Oswald"/>
                <a:cs typeface="Oswald"/>
                <a:sym typeface="Oswald"/>
              </a:rPr>
              <a:t>Written by Ray Bradbury</a:t>
            </a:r>
            <a:endParaRPr sz="2200">
              <a:latin typeface="Oswald"/>
              <a:ea typeface="Oswald"/>
              <a:cs typeface="Oswald"/>
              <a:sym typeface="Oswald"/>
            </a:endParaRPr>
          </a:p>
        </p:txBody>
      </p:sp>
      <p:sp>
        <p:nvSpPr>
          <p:cNvPr id="55" name="Google Shape;55;p13"/>
          <p:cNvSpPr txBox="1">
            <a:spLocks noGrp="1"/>
          </p:cNvSpPr>
          <p:nvPr>
            <p:ph type="subTitle" idx="1"/>
          </p:nvPr>
        </p:nvSpPr>
        <p:spPr>
          <a:xfrm>
            <a:off x="311700" y="4431375"/>
            <a:ext cx="8520600" cy="792600"/>
          </a:xfrm>
          <a:prstGeom prst="rect">
            <a:avLst/>
          </a:prstGeom>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F24848"/>
                </a:solidFill>
                <a:latin typeface="Hammersmith One"/>
                <a:ea typeface="Hammersmith One"/>
                <a:cs typeface="Hammersmith One"/>
                <a:sym typeface="Hammersmith One"/>
              </a:rPr>
              <a:t>MCKENNA, AUDREY, JULIAN, AND ALDIN</a:t>
            </a:r>
            <a:endParaRPr>
              <a:solidFill>
                <a:srgbClr val="F24848"/>
              </a:solidFill>
              <a:latin typeface="Hammersmith One"/>
              <a:ea typeface="Hammersmith One"/>
              <a:cs typeface="Hammersmith One"/>
              <a:sym typeface="Hammersmith One"/>
            </a:endParaRPr>
          </a:p>
        </p:txBody>
      </p:sp>
      <p:grpSp>
        <p:nvGrpSpPr>
          <p:cNvPr id="2" name="Group 1">
            <a:extLst>
              <a:ext uri="{FF2B5EF4-FFF2-40B4-BE49-F238E27FC236}">
                <a16:creationId xmlns:a16="http://schemas.microsoft.com/office/drawing/2014/main" id="{70713FB1-3DBF-01FC-9191-BE74B0C1942D}"/>
              </a:ext>
            </a:extLst>
          </p:cNvPr>
          <p:cNvGrpSpPr/>
          <p:nvPr/>
        </p:nvGrpSpPr>
        <p:grpSpPr>
          <a:xfrm>
            <a:off x="4000500" y="3345180"/>
            <a:ext cx="1066800" cy="1059180"/>
            <a:chOff x="6572250" y="0"/>
            <a:chExt cx="5143500" cy="5143500"/>
          </a:xfrm>
        </p:grpSpPr>
        <p:pic>
          <p:nvPicPr>
            <p:cNvPr id="3" name="Picture 2" descr="A black circle with red numbers&#10;&#10;Description automatically generated">
              <a:extLst>
                <a:ext uri="{FF2B5EF4-FFF2-40B4-BE49-F238E27FC236}">
                  <a16:creationId xmlns:a16="http://schemas.microsoft.com/office/drawing/2014/main" id="{037432D3-D1B6-5712-5D60-11136B1E2635}"/>
                </a:ext>
              </a:extLst>
            </p:cNvPr>
            <p:cNvPicPr>
              <a:picLocks noChangeAspect="1"/>
            </p:cNvPicPr>
            <p:nvPr/>
          </p:nvPicPr>
          <p:blipFill>
            <a:blip r:embed="rId3"/>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4" name="Oval 3">
              <a:extLst>
                <a:ext uri="{FF2B5EF4-FFF2-40B4-BE49-F238E27FC236}">
                  <a16:creationId xmlns:a16="http://schemas.microsoft.com/office/drawing/2014/main" id="{8A75561D-D51D-46A1-0B93-8FA9F895821E}"/>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oogle Shape;61;p14">
            <a:extLst>
              <a:ext uri="{FF2B5EF4-FFF2-40B4-BE49-F238E27FC236}">
                <a16:creationId xmlns:a16="http://schemas.microsoft.com/office/drawing/2014/main" id="{30A8FC64-098B-9F53-874A-F9093D4DA080}"/>
              </a:ext>
            </a:extLst>
          </p:cNvPr>
          <p:cNvPicPr preferRelativeResize="0"/>
          <p:nvPr/>
        </p:nvPicPr>
        <p:blipFill>
          <a:blip r:embed="rId4">
            <a:alphaModFix/>
          </a:blip>
          <a:stretch>
            <a:fillRect/>
          </a:stretch>
        </p:blipFill>
        <p:spPr>
          <a:xfrm>
            <a:off x="2743200" y="1233525"/>
            <a:ext cx="3657601" cy="1828800"/>
          </a:xfrm>
          <a:prstGeom prst="rect">
            <a:avLst/>
          </a:prstGeom>
          <a:noFill/>
          <a:ln>
            <a:noFill/>
          </a:ln>
          <a:effectLst>
            <a:outerShdw dist="38100" dir="2520000" algn="bl" rotWithShape="0">
              <a:srgbClr val="000000"/>
            </a:outerShdw>
          </a:effectLst>
        </p:spPr>
      </p:pic>
      <p:sp>
        <p:nvSpPr>
          <p:cNvPr id="14" name="Google Shape;54;p13">
            <a:extLst>
              <a:ext uri="{FF2B5EF4-FFF2-40B4-BE49-F238E27FC236}">
                <a16:creationId xmlns:a16="http://schemas.microsoft.com/office/drawing/2014/main" id="{667306FD-F88C-A53B-B322-890F858F62F9}"/>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8" name="Group 7">
            <a:extLst>
              <a:ext uri="{FF2B5EF4-FFF2-40B4-BE49-F238E27FC236}">
                <a16:creationId xmlns:a16="http://schemas.microsoft.com/office/drawing/2014/main" id="{C52D28B5-423B-C286-8E86-7C92ABCD5E88}"/>
              </a:ext>
            </a:extLst>
          </p:cNvPr>
          <p:cNvGrpSpPr/>
          <p:nvPr/>
        </p:nvGrpSpPr>
        <p:grpSpPr>
          <a:xfrm>
            <a:off x="1954838" y="0"/>
            <a:ext cx="5143500" cy="5143500"/>
            <a:chOff x="6572250" y="0"/>
            <a:chExt cx="5143500" cy="5143500"/>
          </a:xfrm>
        </p:grpSpPr>
        <p:pic>
          <p:nvPicPr>
            <p:cNvPr id="9" name="Picture 8" descr="A black circle with red numbers&#10;&#10;Description automatically generated">
              <a:extLst>
                <a:ext uri="{FF2B5EF4-FFF2-40B4-BE49-F238E27FC236}">
                  <a16:creationId xmlns:a16="http://schemas.microsoft.com/office/drawing/2014/main" id="{20ACD37C-0CFD-6F71-E942-44883796EEC1}"/>
                </a:ext>
              </a:extLst>
            </p:cNvPr>
            <p:cNvPicPr>
              <a:picLocks noChangeAspect="1"/>
            </p:cNvPicPr>
            <p:nvPr/>
          </p:nvPicPr>
          <p:blipFill>
            <a:blip r:embed="rId3"/>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0" name="Oval 9">
              <a:extLst>
                <a:ext uri="{FF2B5EF4-FFF2-40B4-BE49-F238E27FC236}">
                  <a16:creationId xmlns:a16="http://schemas.microsoft.com/office/drawing/2014/main" id="{2D50D00C-FC83-08AA-808A-AE4214C7DB97}"/>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835486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42" presetClass="path" presetSubtype="0" accel="50000" decel="50000" fill="hold" nodeType="withEffect">
                                  <p:stCondLst>
                                    <p:cond delay="0"/>
                                  </p:stCondLst>
                                  <p:childTnLst>
                                    <p:animMotion origin="layout" path="M -3.33333E-6 3.58025E-6 L 0.00417 -0.25309 " pathEditMode="relative" rAng="0" ptsTypes="AA">
                                      <p:cBhvr>
                                        <p:cTn id="10" dur="2000" fill="hold"/>
                                        <p:tgtEl>
                                          <p:spTgt spid="2"/>
                                        </p:tgtEl>
                                        <p:attrNameLst>
                                          <p:attrName>ppt_x</p:attrName>
                                          <p:attrName>ppt_y</p:attrName>
                                        </p:attrNameLst>
                                      </p:cBhvr>
                                      <p:rCtr x="208" y="-12654"/>
                                    </p:animMotion>
                                  </p:childTnLst>
                                </p:cTn>
                              </p:par>
                              <p:par>
                                <p:cTn id="11" presetID="8" presetClass="emph" presetSubtype="0" fill="hold" nodeType="withEffect">
                                  <p:stCondLst>
                                    <p:cond delay="0"/>
                                  </p:stCondLst>
                                  <p:childTnLst>
                                    <p:animRot by="21600000">
                                      <p:cBhvr>
                                        <p:cTn id="12" dur="250" fill="hold"/>
                                        <p:tgtEl>
                                          <p:spTgt spid="2"/>
                                        </p:tgtEl>
                                        <p:attrNameLst>
                                          <p:attrName>r</p:attrName>
                                        </p:attrNameLst>
                                      </p:cBhvr>
                                    </p:animRot>
                                  </p:childTnLst>
                                </p:cTn>
                              </p:par>
                              <p:par>
                                <p:cTn id="13" presetID="6" presetClass="emph" presetSubtype="0" fill="hold" nodeType="withEffect">
                                  <p:stCondLst>
                                    <p:cond delay="0"/>
                                  </p:stCondLst>
                                  <p:childTnLst>
                                    <p:animScale>
                                      <p:cBhvr>
                                        <p:cTn id="14" dur="250" fill="hold"/>
                                        <p:tgtEl>
                                          <p:spTgt spid="2"/>
                                        </p:tgtEl>
                                      </p:cBhvr>
                                      <p:by x="150000" y="150000"/>
                                    </p:animScale>
                                  </p:childTnLst>
                                </p:cTn>
                              </p:par>
                              <p:par>
                                <p:cTn id="15" presetID="8" presetClass="emph" presetSubtype="0" fill="hold" nodeType="withEffect">
                                  <p:stCondLst>
                                    <p:cond delay="250"/>
                                  </p:stCondLst>
                                  <p:childTnLst>
                                    <p:animRot by="21600000">
                                      <p:cBhvr>
                                        <p:cTn id="16" dur="250" fill="hold"/>
                                        <p:tgtEl>
                                          <p:spTgt spid="2"/>
                                        </p:tgtEl>
                                        <p:attrNameLst>
                                          <p:attrName>r</p:attrName>
                                        </p:attrNameLst>
                                      </p:cBhvr>
                                    </p:animRot>
                                  </p:childTnLst>
                                </p:cTn>
                              </p:par>
                              <p:par>
                                <p:cTn id="17" presetID="6" presetClass="emph" presetSubtype="0" fill="hold" nodeType="withEffect">
                                  <p:stCondLst>
                                    <p:cond delay="250"/>
                                  </p:stCondLst>
                                  <p:childTnLst>
                                    <p:animScale>
                                      <p:cBhvr>
                                        <p:cTn id="18" dur="250" fill="hold"/>
                                        <p:tgtEl>
                                          <p:spTgt spid="2"/>
                                        </p:tgtEl>
                                      </p:cBhvr>
                                      <p:by x="150000" y="150000"/>
                                    </p:animScale>
                                  </p:childTnLst>
                                </p:cTn>
                              </p:par>
                              <p:par>
                                <p:cTn id="19" presetID="8" presetClass="emph" presetSubtype="0" fill="hold" nodeType="withEffect">
                                  <p:stCondLst>
                                    <p:cond delay="500"/>
                                  </p:stCondLst>
                                  <p:childTnLst>
                                    <p:animRot by="21600000">
                                      <p:cBhvr>
                                        <p:cTn id="20" dur="250" fill="hold"/>
                                        <p:tgtEl>
                                          <p:spTgt spid="2"/>
                                        </p:tgtEl>
                                        <p:attrNameLst>
                                          <p:attrName>r</p:attrName>
                                        </p:attrNameLst>
                                      </p:cBhvr>
                                    </p:animRot>
                                  </p:childTnLst>
                                </p:cTn>
                              </p:par>
                              <p:par>
                                <p:cTn id="21" presetID="6" presetClass="emph" presetSubtype="0" fill="hold" nodeType="withEffect">
                                  <p:stCondLst>
                                    <p:cond delay="500"/>
                                  </p:stCondLst>
                                  <p:childTnLst>
                                    <p:animScale>
                                      <p:cBhvr>
                                        <p:cTn id="22" dur="250" fill="hold"/>
                                        <p:tgtEl>
                                          <p:spTgt spid="2"/>
                                        </p:tgtEl>
                                      </p:cBhvr>
                                      <p:by x="150000" y="150000"/>
                                    </p:animScale>
                                  </p:childTnLst>
                                </p:cTn>
                              </p:par>
                              <p:par>
                                <p:cTn id="23" presetID="8" presetClass="emph" presetSubtype="0" fill="hold" nodeType="withEffect">
                                  <p:stCondLst>
                                    <p:cond delay="750"/>
                                  </p:stCondLst>
                                  <p:childTnLst>
                                    <p:animRot by="21600000">
                                      <p:cBhvr>
                                        <p:cTn id="24" dur="250" fill="hold"/>
                                        <p:tgtEl>
                                          <p:spTgt spid="2"/>
                                        </p:tgtEl>
                                        <p:attrNameLst>
                                          <p:attrName>r</p:attrName>
                                        </p:attrNameLst>
                                      </p:cBhvr>
                                    </p:animRot>
                                  </p:childTnLst>
                                </p:cTn>
                              </p:par>
                              <p:par>
                                <p:cTn id="25" presetID="6" presetClass="emph" presetSubtype="0" fill="hold" nodeType="withEffect">
                                  <p:stCondLst>
                                    <p:cond delay="750"/>
                                  </p:stCondLst>
                                  <p:childTnLst>
                                    <p:animScale>
                                      <p:cBhvr>
                                        <p:cTn id="26" dur="250" fill="hold"/>
                                        <p:tgtEl>
                                          <p:spTgt spid="2"/>
                                        </p:tgtEl>
                                      </p:cBhvr>
                                      <p:by x="140000" y="140000"/>
                                    </p:animScale>
                                  </p:childTnLst>
                                </p:cTn>
                              </p:par>
                              <p:par>
                                <p:cTn id="27" presetID="8" presetClass="emph" presetSubtype="0" fill="hold" nodeType="withEffect">
                                  <p:stCondLst>
                                    <p:cond delay="1000"/>
                                  </p:stCondLst>
                                  <p:childTnLst>
                                    <p:animRot by="21600000">
                                      <p:cBhvr>
                                        <p:cTn id="28" dur="250" fill="hold"/>
                                        <p:tgtEl>
                                          <p:spTgt spid="2"/>
                                        </p:tgtEl>
                                        <p:attrNameLst>
                                          <p:attrName>r</p:attrName>
                                        </p:attrNameLst>
                                      </p:cBhvr>
                                    </p:animRot>
                                  </p:childTnLst>
                                </p:cTn>
                              </p:par>
                              <p:par>
                                <p:cTn id="29" presetID="8" presetClass="emph" presetSubtype="0" fill="hold" nodeType="withEffect">
                                  <p:stCondLst>
                                    <p:cond delay="1250"/>
                                  </p:stCondLst>
                                  <p:childTnLst>
                                    <p:animRot by="21600000">
                                      <p:cBhvr>
                                        <p:cTn id="30" dur="250" fill="hold"/>
                                        <p:tgtEl>
                                          <p:spTgt spid="2"/>
                                        </p:tgtEl>
                                        <p:attrNameLst>
                                          <p:attrName>r</p:attrName>
                                        </p:attrNameLst>
                                      </p:cBhvr>
                                    </p:animRot>
                                  </p:childTnLst>
                                </p:cTn>
                              </p:par>
                              <p:par>
                                <p:cTn id="31" presetID="8" presetClass="emph" presetSubtype="0" fill="hold" nodeType="withEffect">
                                  <p:stCondLst>
                                    <p:cond delay="1500"/>
                                  </p:stCondLst>
                                  <p:childTnLst>
                                    <p:animRot by="21600000">
                                      <p:cBhvr>
                                        <p:cTn id="32" dur="250" fill="hold"/>
                                        <p:tgtEl>
                                          <p:spTgt spid="2"/>
                                        </p:tgtEl>
                                        <p:attrNameLst>
                                          <p:attrName>r</p:attrName>
                                        </p:attrNameLst>
                                      </p:cBhvr>
                                    </p:animRot>
                                  </p:childTnLst>
                                </p:cTn>
                              </p:par>
                              <p:par>
                                <p:cTn id="33" presetID="8" presetClass="emph" presetSubtype="0" fill="hold" nodeType="withEffect">
                                  <p:stCondLst>
                                    <p:cond delay="1500"/>
                                  </p:stCondLst>
                                  <p:childTnLst>
                                    <p:animRot by="21600000">
                                      <p:cBhvr>
                                        <p:cTn id="34" dur="250" fill="hold"/>
                                        <p:tgtEl>
                                          <p:spTgt spid="2"/>
                                        </p:tgtEl>
                                        <p:attrNameLst>
                                          <p:attrName>r</p:attrName>
                                        </p:attrNameLst>
                                      </p:cBhvr>
                                    </p:animRot>
                                  </p:childTnLst>
                                </p:cTn>
                              </p:par>
                              <p:par>
                                <p:cTn id="35" presetID="8" presetClass="emph" presetSubtype="0" fill="hold" nodeType="withEffect">
                                  <p:stCondLst>
                                    <p:cond delay="1500"/>
                                  </p:stCondLst>
                                  <p:childTnLst>
                                    <p:animRot by="21600000">
                                      <p:cBhvr>
                                        <p:cTn id="36" dur="250" fill="hold"/>
                                        <p:tgtEl>
                                          <p:spTgt spid="2"/>
                                        </p:tgtEl>
                                        <p:attrNameLst>
                                          <p:attrName>r</p:attrName>
                                        </p:attrNameLst>
                                      </p:cBhvr>
                                    </p:animRot>
                                  </p:childTnLst>
                                </p:cTn>
                              </p:par>
                              <p:par>
                                <p:cTn id="37" presetID="8" presetClass="emph" presetSubtype="0" fill="hold" nodeType="withEffect">
                                  <p:stCondLst>
                                    <p:cond delay="1750"/>
                                  </p:stCondLst>
                                  <p:childTnLst>
                                    <p:animRot by="21600000">
                                      <p:cBhvr>
                                        <p:cTn id="38" dur="250" fill="hold"/>
                                        <p:tgtEl>
                                          <p:spTgt spid="2"/>
                                        </p:tgtEl>
                                        <p:attrNameLst>
                                          <p:attrName>r</p:attrName>
                                        </p:attrNameLst>
                                      </p:cBhvr>
                                    </p:animRot>
                                  </p:childTnLst>
                                </p:cTn>
                              </p:par>
                              <p:par>
                                <p:cTn id="39" presetID="10" presetClass="entr" presetSubtype="0" fill="hold" nodeType="withEffect">
                                  <p:stCondLst>
                                    <p:cond delay="175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250"/>
                                        <p:tgtEl>
                                          <p:spTgt spid="8"/>
                                        </p:tgtEl>
                                      </p:cBhvr>
                                    </p:animEffect>
                                  </p:childTnLst>
                                </p:cTn>
                              </p:par>
                              <p:par>
                                <p:cTn id="42" presetID="8" presetClass="emph" presetSubtype="0" fill="hold" nodeType="withEffect">
                                  <p:stCondLst>
                                    <p:cond delay="1750"/>
                                  </p:stCondLst>
                                  <p:childTnLst>
                                    <p:animRot by="43200000">
                                      <p:cBhvr>
                                        <p:cTn id="43" dur="500" fill="hold"/>
                                        <p:tgtEl>
                                          <p:spTgt spid="8"/>
                                        </p:tgtEl>
                                        <p:attrNameLst>
                                          <p:attrName>r</p:attrName>
                                        </p:attrNameLst>
                                      </p:cBhvr>
                                    </p:animRot>
                                  </p:childTnLst>
                                </p:cTn>
                              </p:par>
                              <p:par>
                                <p:cTn id="44" presetID="14" presetClass="exit" presetSubtype="10" fill="hold" grpId="0" nodeType="withEffect">
                                  <p:stCondLst>
                                    <p:cond delay="1750"/>
                                  </p:stCondLst>
                                  <p:childTnLst>
                                    <p:animEffect transition="out" filter="randombar(horizontal)">
                                      <p:cBhvr>
                                        <p:cTn id="45" dur="500"/>
                                        <p:tgtEl>
                                          <p:spTgt spid="54"/>
                                        </p:tgtEl>
                                      </p:cBhvr>
                                    </p:animEffect>
                                    <p:set>
                                      <p:cBhvr>
                                        <p:cTn id="46" dur="1" fill="hold">
                                          <p:stCondLst>
                                            <p:cond delay="499"/>
                                          </p:stCondLst>
                                        </p:cTn>
                                        <p:tgtEl>
                                          <p:spTgt spid="54"/>
                                        </p:tgtEl>
                                        <p:attrNameLst>
                                          <p:attrName>style.visibility</p:attrName>
                                        </p:attrNameLst>
                                      </p:cBhvr>
                                      <p:to>
                                        <p:strVal val="hidden"/>
                                      </p:to>
                                    </p:set>
                                  </p:childTnLst>
                                </p:cTn>
                              </p:par>
                              <p:par>
                                <p:cTn id="47" presetID="14" presetClass="exit" presetSubtype="10" fill="hold" grpId="0" nodeType="withEffect">
                                  <p:stCondLst>
                                    <p:cond delay="1750"/>
                                  </p:stCondLst>
                                  <p:childTnLst>
                                    <p:animEffect transition="out" filter="randombar(horizontal)">
                                      <p:cBhvr>
                                        <p:cTn id="48" dur="500"/>
                                        <p:tgtEl>
                                          <p:spTgt spid="55">
                                            <p:txEl>
                                              <p:pRg st="0" end="0"/>
                                            </p:txEl>
                                          </p:spTgt>
                                        </p:tgtEl>
                                      </p:cBhvr>
                                    </p:animEffect>
                                    <p:set>
                                      <p:cBhvr>
                                        <p:cTn id="49" dur="1" fill="hold">
                                          <p:stCondLst>
                                            <p:cond delay="499"/>
                                          </p:stCondLst>
                                        </p:cTn>
                                        <p:tgtEl>
                                          <p:spTgt spid="55">
                                            <p:txEl>
                                              <p:pRg st="0" end="0"/>
                                            </p:txEl>
                                          </p:spTgt>
                                        </p:tgtEl>
                                        <p:attrNameLst>
                                          <p:attrName>style.visibility</p:attrName>
                                        </p:attrNameLst>
                                      </p:cBhvr>
                                      <p:to>
                                        <p:strVal val="hidden"/>
                                      </p:to>
                                    </p:set>
                                  </p:childTnLst>
                                </p:cTn>
                              </p:par>
                              <p:par>
                                <p:cTn id="50" presetID="10" presetClass="entr" presetSubtype="0" fill="hold" grpId="1" nodeType="withEffect">
                                  <p:stCondLst>
                                    <p:cond delay="175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par>
                          <p:cTn id="53" fill="hold">
                            <p:stCondLst>
                              <p:cond delay="2250"/>
                            </p:stCondLst>
                            <p:childTnLst>
                              <p:par>
                                <p:cTn id="54" presetID="1" presetClass="exit" presetSubtype="0" fill="hold" nodeType="afterEffect">
                                  <p:stCondLst>
                                    <p:cond delay="0"/>
                                  </p:stCondLst>
                                  <p:childTnLst>
                                    <p:set>
                                      <p:cBhvr>
                                        <p:cTn id="55" dur="1" fill="hold">
                                          <p:stCondLst>
                                            <p:cond delay="0"/>
                                          </p:stCondLst>
                                        </p:cTn>
                                        <p:tgtEl>
                                          <p:spTgt spid="2"/>
                                        </p:tgtEl>
                                        <p:attrNameLst>
                                          <p:attrName>style.visibility</p:attrName>
                                        </p:attrNameLst>
                                      </p:cBhvr>
                                      <p:to>
                                        <p:strVal val="hidden"/>
                                      </p:to>
                                    </p:set>
                                  </p:childTnLst>
                                </p:cTn>
                              </p:par>
                              <p:par>
                                <p:cTn id="56" presetID="16" presetClass="entr" presetSubtype="37"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Vertical)">
                                      <p:cBhvr>
                                        <p:cTn id="58" dur="500"/>
                                        <p:tgtEl>
                                          <p:spTgt spid="12"/>
                                        </p:tgtEl>
                                      </p:cBhvr>
                                    </p:animEffec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42" presetClass="path" presetSubtype="0" fill="hold" nodeType="withEffect">
                                  <p:stCondLst>
                                    <p:cond delay="0"/>
                                  </p:stCondLst>
                                  <p:childTnLst>
                                    <p:animMotion origin="layout" path="M 4.72222E-6 0 L 0.50503 0 " pathEditMode="relative" rAng="0" ptsTypes="AA">
                                      <p:cBhvr>
                                        <p:cTn id="65" dur="1000" fill="hold"/>
                                        <p:tgtEl>
                                          <p:spTgt spid="8"/>
                                        </p:tgtEl>
                                        <p:attrNameLst>
                                          <p:attrName>ppt_x</p:attrName>
                                          <p:attrName>ppt_y</p:attrName>
                                        </p:attrNameLst>
                                      </p:cBhvr>
                                      <p:rCtr x="25243" y="0"/>
                                    </p:animMotion>
                                  </p:childTnLst>
                                </p:cTn>
                              </p:par>
                              <p:par>
                                <p:cTn id="66" presetID="8" presetClass="emph" presetSubtype="0" fill="hold" nodeType="withEffect">
                                  <p:stCondLst>
                                    <p:cond delay="0"/>
                                  </p:stCondLst>
                                  <p:childTnLst>
                                    <p:animRot by="21600000">
                                      <p:cBhvr>
                                        <p:cTn id="67" dur="1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1" grpId="1" animBg="1"/>
      <p:bldP spid="54" grpId="0"/>
      <p:bldP spid="55" grpId="0" build="p"/>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
        <p:cNvGrpSpPr/>
        <p:nvPr/>
      </p:nvGrpSpPr>
      <p:grpSpPr>
        <a:xfrm>
          <a:off x="0" y="0"/>
          <a:ext cx="0" cy="0"/>
          <a:chOff x="0" y="0"/>
          <a:chExt cx="0" cy="0"/>
        </a:xfrm>
      </p:grpSpPr>
      <p:sp>
        <p:nvSpPr>
          <p:cNvPr id="15" name="Google Shape;54;p13">
            <a:extLst>
              <a:ext uri="{FF2B5EF4-FFF2-40B4-BE49-F238E27FC236}">
                <a16:creationId xmlns:a16="http://schemas.microsoft.com/office/drawing/2014/main" id="{8B3E4DFD-F7BE-481D-B3C1-D2A7BE1ECBFA}"/>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32" name="Google Shape;60;p14">
            <a:extLst>
              <a:ext uri="{FF2B5EF4-FFF2-40B4-BE49-F238E27FC236}">
                <a16:creationId xmlns:a16="http://schemas.microsoft.com/office/drawing/2014/main" id="{65CD5099-C52D-36E5-6AB5-8E7216353133}"/>
              </a:ext>
            </a:extLst>
          </p:cNvPr>
          <p:cNvSpPr txBox="1">
            <a:spLocks noGrp="1"/>
          </p:cNvSpPr>
          <p:nvPr>
            <p:ph type="title"/>
          </p:nvPr>
        </p:nvSpPr>
        <p:spPr>
          <a:xfrm>
            <a:off x="0" y="209550"/>
            <a:ext cx="9144000" cy="649501"/>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PROTAGONIST AND ANTAGONIST</a:t>
            </a:r>
            <a:endParaRPr sz="3020">
              <a:solidFill>
                <a:schemeClr val="lt1"/>
              </a:solidFill>
              <a:latin typeface="Oswald"/>
              <a:ea typeface="Oswald"/>
              <a:cs typeface="Oswald"/>
              <a:sym typeface="Oswald"/>
            </a:endParaRPr>
          </a:p>
        </p:txBody>
      </p:sp>
      <p:pic>
        <p:nvPicPr>
          <p:cNvPr id="33" name="Google Shape;61;p14">
            <a:extLst>
              <a:ext uri="{FF2B5EF4-FFF2-40B4-BE49-F238E27FC236}">
                <a16:creationId xmlns:a16="http://schemas.microsoft.com/office/drawing/2014/main" id="{CEBDCE5E-84EE-6BB3-E21D-ED0719B2F9F2}"/>
              </a:ext>
            </a:extLst>
          </p:cNvPr>
          <p:cNvPicPr preferRelativeResize="0"/>
          <p:nvPr/>
        </p:nvPicPr>
        <p:blipFill>
          <a:blip r:embed="rId2">
            <a:alphaModFix/>
          </a:blip>
          <a:stretch>
            <a:fillRect/>
          </a:stretch>
        </p:blipFill>
        <p:spPr>
          <a:xfrm>
            <a:off x="2743200" y="1233525"/>
            <a:ext cx="3657601" cy="1828800"/>
          </a:xfrm>
          <a:prstGeom prst="rect">
            <a:avLst/>
          </a:prstGeom>
          <a:noFill/>
          <a:ln>
            <a:noFill/>
          </a:ln>
          <a:effectLst>
            <a:outerShdw dist="38100" dir="2520000" algn="bl" rotWithShape="0">
              <a:srgbClr val="000000"/>
            </a:outerShdw>
          </a:effectLst>
        </p:spPr>
      </p:pic>
      <p:grpSp>
        <p:nvGrpSpPr>
          <p:cNvPr id="25" name="Group 24">
            <a:extLst>
              <a:ext uri="{FF2B5EF4-FFF2-40B4-BE49-F238E27FC236}">
                <a16:creationId xmlns:a16="http://schemas.microsoft.com/office/drawing/2014/main" id="{382837B8-2941-1B09-F52D-1300A4666480}"/>
              </a:ext>
            </a:extLst>
          </p:cNvPr>
          <p:cNvGrpSpPr/>
          <p:nvPr/>
        </p:nvGrpSpPr>
        <p:grpSpPr>
          <a:xfrm>
            <a:off x="6572250" y="0"/>
            <a:ext cx="5143500" cy="5143500"/>
            <a:chOff x="6572250" y="0"/>
            <a:chExt cx="5143500" cy="5143500"/>
          </a:xfrm>
        </p:grpSpPr>
        <p:pic>
          <p:nvPicPr>
            <p:cNvPr id="6" name="Picture 5" descr="A black circle with red numbers&#10;&#10;Description automatically generated">
              <a:extLst>
                <a:ext uri="{FF2B5EF4-FFF2-40B4-BE49-F238E27FC236}">
                  <a16:creationId xmlns:a16="http://schemas.microsoft.com/office/drawing/2014/main" id="{0E08D54C-F08A-98C1-AC75-812972B50DEC}"/>
                </a:ext>
              </a:extLst>
            </p:cNvPr>
            <p:cNvPicPr>
              <a:picLocks noChangeAspect="1"/>
            </p:cNvPicPr>
            <p:nvPr/>
          </p:nvPicPr>
          <p:blipFill>
            <a:blip r:embed="rId3"/>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7" name="Oval 6">
              <a:extLst>
                <a:ext uri="{FF2B5EF4-FFF2-40B4-BE49-F238E27FC236}">
                  <a16:creationId xmlns:a16="http://schemas.microsoft.com/office/drawing/2014/main" id="{5E528FF7-B749-6063-AFE7-89B585DA25F0}"/>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744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
        <p:cNvGrpSpPr/>
        <p:nvPr/>
      </p:nvGrpSpPr>
      <p:grpSpPr>
        <a:xfrm>
          <a:off x="0" y="0"/>
          <a:ext cx="0" cy="0"/>
          <a:chOff x="0" y="0"/>
          <a:chExt cx="0" cy="0"/>
        </a:xfrm>
      </p:grpSpPr>
      <p:sp>
        <p:nvSpPr>
          <p:cNvPr id="15" name="Google Shape;54;p13">
            <a:extLst>
              <a:ext uri="{FF2B5EF4-FFF2-40B4-BE49-F238E27FC236}">
                <a16:creationId xmlns:a16="http://schemas.microsoft.com/office/drawing/2014/main" id="{8B3E4DFD-F7BE-481D-B3C1-D2A7BE1ECBFA}"/>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32" name="Google Shape;60;p14">
            <a:extLst>
              <a:ext uri="{FF2B5EF4-FFF2-40B4-BE49-F238E27FC236}">
                <a16:creationId xmlns:a16="http://schemas.microsoft.com/office/drawing/2014/main" id="{65CD5099-C52D-36E5-6AB5-8E7216353133}"/>
              </a:ext>
            </a:extLst>
          </p:cNvPr>
          <p:cNvSpPr txBox="1">
            <a:spLocks noGrp="1"/>
          </p:cNvSpPr>
          <p:nvPr>
            <p:ph type="title"/>
          </p:nvPr>
        </p:nvSpPr>
        <p:spPr>
          <a:xfrm>
            <a:off x="0" y="209550"/>
            <a:ext cx="9144000" cy="649501"/>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PROTAGONIST AND ANTAGONIST</a:t>
            </a:r>
            <a:endParaRPr sz="3020">
              <a:solidFill>
                <a:schemeClr val="lt1"/>
              </a:solidFill>
              <a:latin typeface="Oswald"/>
              <a:ea typeface="Oswald"/>
              <a:cs typeface="Oswald"/>
              <a:sym typeface="Oswald"/>
            </a:endParaRPr>
          </a:p>
        </p:txBody>
      </p:sp>
      <p:pic>
        <p:nvPicPr>
          <p:cNvPr id="33" name="Google Shape;61;p14">
            <a:extLst>
              <a:ext uri="{FF2B5EF4-FFF2-40B4-BE49-F238E27FC236}">
                <a16:creationId xmlns:a16="http://schemas.microsoft.com/office/drawing/2014/main" id="{CEBDCE5E-84EE-6BB3-E21D-ED0719B2F9F2}"/>
              </a:ext>
            </a:extLst>
          </p:cNvPr>
          <p:cNvPicPr preferRelativeResize="0"/>
          <p:nvPr/>
        </p:nvPicPr>
        <p:blipFill>
          <a:blip r:embed="rId2">
            <a:alphaModFix/>
          </a:blip>
          <a:stretch>
            <a:fillRect/>
          </a:stretch>
        </p:blipFill>
        <p:spPr>
          <a:xfrm>
            <a:off x="2743200" y="1233525"/>
            <a:ext cx="3657601" cy="1828800"/>
          </a:xfrm>
          <a:prstGeom prst="rect">
            <a:avLst/>
          </a:prstGeom>
          <a:noFill/>
          <a:ln>
            <a:noFill/>
          </a:ln>
          <a:effectLst>
            <a:outerShdw dist="38100" dir="2520000" algn="bl" rotWithShape="0">
              <a:srgbClr val="000000"/>
            </a:outerShdw>
          </a:effectLst>
        </p:spPr>
      </p:pic>
      <p:grpSp>
        <p:nvGrpSpPr>
          <p:cNvPr id="25" name="Group 24">
            <a:extLst>
              <a:ext uri="{FF2B5EF4-FFF2-40B4-BE49-F238E27FC236}">
                <a16:creationId xmlns:a16="http://schemas.microsoft.com/office/drawing/2014/main" id="{382837B8-2941-1B09-F52D-1300A4666480}"/>
              </a:ext>
            </a:extLst>
          </p:cNvPr>
          <p:cNvGrpSpPr/>
          <p:nvPr/>
        </p:nvGrpSpPr>
        <p:grpSpPr>
          <a:xfrm>
            <a:off x="6572251" y="0"/>
            <a:ext cx="5143500" cy="5143500"/>
            <a:chOff x="6572250" y="0"/>
            <a:chExt cx="5143500" cy="5143500"/>
          </a:xfrm>
        </p:grpSpPr>
        <p:pic>
          <p:nvPicPr>
            <p:cNvPr id="6" name="Picture 5" descr="A black circle with red numbers&#10;&#10;Description automatically generated">
              <a:extLst>
                <a:ext uri="{FF2B5EF4-FFF2-40B4-BE49-F238E27FC236}">
                  <a16:creationId xmlns:a16="http://schemas.microsoft.com/office/drawing/2014/main" id="{0E08D54C-F08A-98C1-AC75-812972B50DEC}"/>
                </a:ext>
              </a:extLst>
            </p:cNvPr>
            <p:cNvPicPr>
              <a:picLocks noChangeAspect="1"/>
            </p:cNvPicPr>
            <p:nvPr/>
          </p:nvPicPr>
          <p:blipFill>
            <a:blip r:embed="rId3"/>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7" name="Oval 6">
              <a:extLst>
                <a:ext uri="{FF2B5EF4-FFF2-40B4-BE49-F238E27FC236}">
                  <a16:creationId xmlns:a16="http://schemas.microsoft.com/office/drawing/2014/main" id="{5E528FF7-B749-6063-AFE7-89B585DA25F0}"/>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Google Shape;66;p15">
            <a:extLst>
              <a:ext uri="{FF2B5EF4-FFF2-40B4-BE49-F238E27FC236}">
                <a16:creationId xmlns:a16="http://schemas.microsoft.com/office/drawing/2014/main" id="{CE2BD562-4537-9EA2-F735-6112F8DA4735}"/>
              </a:ext>
            </a:extLst>
          </p:cNvPr>
          <p:cNvSpPr txBox="1">
            <a:spLocks/>
          </p:cNvSpPr>
          <p:nvPr/>
        </p:nvSpPr>
        <p:spPr>
          <a:xfrm>
            <a:off x="0" y="21775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PLOT</a:t>
            </a:r>
          </a:p>
        </p:txBody>
      </p:sp>
      <p:pic>
        <p:nvPicPr>
          <p:cNvPr id="8" name="Google Shape;67;p15">
            <a:extLst>
              <a:ext uri="{FF2B5EF4-FFF2-40B4-BE49-F238E27FC236}">
                <a16:creationId xmlns:a16="http://schemas.microsoft.com/office/drawing/2014/main" id="{45FFFC8D-EFC0-7412-05CE-D5BAF96E81CD}"/>
              </a:ext>
            </a:extLst>
          </p:cNvPr>
          <p:cNvPicPr preferRelativeResize="0"/>
          <p:nvPr/>
        </p:nvPicPr>
        <p:blipFill>
          <a:blip r:embed="rId4">
            <a:alphaModFix/>
          </a:blip>
          <a:stretch>
            <a:fillRect/>
          </a:stretch>
        </p:blipFill>
        <p:spPr>
          <a:xfrm>
            <a:off x="2743202" y="886325"/>
            <a:ext cx="3657601" cy="2353056"/>
          </a:xfrm>
          <a:prstGeom prst="rect">
            <a:avLst/>
          </a:prstGeom>
          <a:noFill/>
          <a:ln>
            <a:noFill/>
          </a:ln>
          <a:effectLst>
            <a:outerShdw dist="19050" dir="2700000" algn="bl" rotWithShape="0">
              <a:srgbClr val="000000"/>
            </a:outerShdw>
          </a:effectLst>
        </p:spPr>
      </p:pic>
      <p:sp>
        <p:nvSpPr>
          <p:cNvPr id="9" name="Google Shape;54;p13">
            <a:extLst>
              <a:ext uri="{FF2B5EF4-FFF2-40B4-BE49-F238E27FC236}">
                <a16:creationId xmlns:a16="http://schemas.microsoft.com/office/drawing/2014/main" id="{2825988F-4755-607E-BFCC-081D420CC2F4}"/>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10" name="Group 9">
            <a:extLst>
              <a:ext uri="{FF2B5EF4-FFF2-40B4-BE49-F238E27FC236}">
                <a16:creationId xmlns:a16="http://schemas.microsoft.com/office/drawing/2014/main" id="{0627B56F-8477-B19C-F873-63D467D217C4}"/>
              </a:ext>
            </a:extLst>
          </p:cNvPr>
          <p:cNvGrpSpPr/>
          <p:nvPr/>
        </p:nvGrpSpPr>
        <p:grpSpPr>
          <a:xfrm>
            <a:off x="2000250" y="0"/>
            <a:ext cx="5143500" cy="5143500"/>
            <a:chOff x="6572250" y="0"/>
            <a:chExt cx="5143500" cy="5143500"/>
          </a:xfrm>
        </p:grpSpPr>
        <p:pic>
          <p:nvPicPr>
            <p:cNvPr id="11" name="Picture 10" descr="A black circle with red numbers&#10;&#10;Description automatically generated">
              <a:extLst>
                <a:ext uri="{FF2B5EF4-FFF2-40B4-BE49-F238E27FC236}">
                  <a16:creationId xmlns:a16="http://schemas.microsoft.com/office/drawing/2014/main" id="{8E648F21-071E-4835-24A8-99A250871DB9}"/>
                </a:ext>
              </a:extLst>
            </p:cNvPr>
            <p:cNvPicPr>
              <a:picLocks noChangeAspect="1"/>
            </p:cNvPicPr>
            <p:nvPr/>
          </p:nvPicPr>
          <p:blipFill>
            <a:blip r:embed="rId3"/>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2" name="Oval 11">
              <a:extLst>
                <a:ext uri="{FF2B5EF4-FFF2-40B4-BE49-F238E27FC236}">
                  <a16:creationId xmlns:a16="http://schemas.microsoft.com/office/drawing/2014/main" id="{DEBE1BCD-FEDE-3912-8103-50761C949040}"/>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7828819"/>
      </p:ext>
    </p:extLst>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8" presetClass="emph" presetSubtype="0" fill="hold" nodeType="withEffect">
                                  <p:stCondLst>
                                    <p:cond delay="0"/>
                                  </p:stCondLst>
                                  <p:childTnLst>
                                    <p:animRot by="-21600000">
                                      <p:cBhvr>
                                        <p:cTn id="14" dur="1000" fill="hold"/>
                                        <p:tgtEl>
                                          <p:spTgt spid="25"/>
                                        </p:tgtEl>
                                        <p:attrNameLst>
                                          <p:attrName>r</p:attrName>
                                        </p:attrNameLst>
                                      </p:cBhvr>
                                    </p:animRot>
                                  </p:childTnLst>
                                </p:cTn>
                              </p:par>
                              <p:par>
                                <p:cTn id="15" presetID="42" presetClass="path" presetSubtype="0" fill="hold" nodeType="withEffect">
                                  <p:stCondLst>
                                    <p:cond delay="0"/>
                                  </p:stCondLst>
                                  <p:childTnLst>
                                    <p:animMotion origin="layout" path="M 0 -0.0037 L -0.5 0 " pathEditMode="relative" rAng="0" ptsTypes="AA">
                                      <p:cBhvr>
                                        <p:cTn id="16" dur="1000" fill="hold"/>
                                        <p:tgtEl>
                                          <p:spTgt spid="25"/>
                                        </p:tgtEl>
                                        <p:attrNameLst>
                                          <p:attrName>ppt_x</p:attrName>
                                          <p:attrName>ppt_y</p:attrName>
                                        </p:attrNameLst>
                                      </p:cBhvr>
                                      <p:rCtr x="-25000" y="185"/>
                                    </p:animMotion>
                                  </p:childTnLst>
                                </p:cTn>
                              </p:par>
                            </p:childTnLst>
                          </p:cTn>
                        </p:par>
                        <p:par>
                          <p:cTn id="17" fill="hold">
                            <p:stCondLst>
                              <p:cond delay="1000"/>
                            </p:stCondLst>
                            <p:childTnLst>
                              <p:par>
                                <p:cTn id="18" presetID="1" presetClass="exit" presetSubtype="0" fill="hold" nodeType="afterEffect">
                                  <p:stCondLst>
                                    <p:cond delay="0"/>
                                  </p:stCondLst>
                                  <p:childTnLst>
                                    <p:set>
                                      <p:cBhvr>
                                        <p:cTn id="19" dur="1" fill="hold">
                                          <p:stCondLst>
                                            <p:cond delay="0"/>
                                          </p:stCondLst>
                                        </p:cTn>
                                        <p:tgtEl>
                                          <p:spTgt spid="25"/>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42" presetClass="path" presetSubtype="0" fill="hold" nodeType="withEffect">
                                  <p:stCondLst>
                                    <p:cond delay="0"/>
                                  </p:stCondLst>
                                  <p:childTnLst>
                                    <p:animMotion origin="layout" path="M 0 0 L -0.5 0 " pathEditMode="relative" rAng="0" ptsTypes="AA">
                                      <p:cBhvr>
                                        <p:cTn id="23" dur="1000" fill="hold"/>
                                        <p:tgtEl>
                                          <p:spTgt spid="10"/>
                                        </p:tgtEl>
                                        <p:attrNameLst>
                                          <p:attrName>ppt_x</p:attrName>
                                          <p:attrName>ppt_y</p:attrName>
                                        </p:attrNameLst>
                                      </p:cBhvr>
                                      <p:rCtr x="-25000" y="0"/>
                                    </p:animMotion>
                                  </p:childTnLst>
                                </p:cTn>
                              </p:par>
                              <p:par>
                                <p:cTn id="24" presetID="8" presetClass="emph" presetSubtype="0" fill="hold" nodeType="withEffect">
                                  <p:stCondLst>
                                    <p:cond delay="0"/>
                                  </p:stCondLst>
                                  <p:childTnLst>
                                    <p:animRot by="-21600000">
                                      <p:cBhvr>
                                        <p:cTn id="25" dur="1000" fill="hold"/>
                                        <p:tgtEl>
                                          <p:spTgt spid="10"/>
                                        </p:tgtEl>
                                        <p:attrNameLst>
                                          <p:attrName>r</p:attrName>
                                        </p:attrNameLst>
                                      </p:cBhvr>
                                    </p:animRot>
                                  </p:childTnLst>
                                </p:cTn>
                              </p:par>
                              <p:par>
                                <p:cTn id="26" presetID="10" presetClass="exit" presetSubtype="0" fill="hold" grpId="0"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4" presetClass="exit" presetSubtype="10" fill="hold" grpId="0" nodeType="withEffect">
                                  <p:stCondLst>
                                    <p:cond delay="0"/>
                                  </p:stCondLst>
                                  <p:childTnLst>
                                    <p:animEffect transition="out" filter="randombar(horizontal)">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33"/>
                                        </p:tgtEl>
                                        <p:attrNameLst>
                                          <p:attrName>style.visibility</p:attrName>
                                        </p:attrNameLst>
                                      </p:cBhvr>
                                      <p:to>
                                        <p:strVal val="hidden"/>
                                      </p:to>
                                    </p:set>
                                  </p:childTnLst>
                                </p:cTn>
                              </p:par>
                              <p:par>
                                <p:cTn id="34" presetID="1" presetClass="entr" presetSubtype="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0"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2" grpId="0"/>
      <p:bldP spid="5" grpId="0"/>
      <p:bldP spid="5"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65"/>
        <p:cNvGrpSpPr/>
        <p:nvPr/>
      </p:nvGrpSpPr>
      <p:grpSpPr>
        <a:xfrm>
          <a:off x="0" y="0"/>
          <a:ext cx="0" cy="0"/>
          <a:chOff x="0" y="0"/>
          <a:chExt cx="0" cy="0"/>
        </a:xfrm>
      </p:grpSpPr>
      <p:sp>
        <p:nvSpPr>
          <p:cNvPr id="4" name="Google Shape;66;p15">
            <a:extLst>
              <a:ext uri="{FF2B5EF4-FFF2-40B4-BE49-F238E27FC236}">
                <a16:creationId xmlns:a16="http://schemas.microsoft.com/office/drawing/2014/main" id="{D77AEE26-9E3D-3996-F3D0-85B712B8EF45}"/>
              </a:ext>
            </a:extLst>
          </p:cNvPr>
          <p:cNvSpPr txBox="1">
            <a:spLocks/>
          </p:cNvSpPr>
          <p:nvPr/>
        </p:nvSpPr>
        <p:spPr>
          <a:xfrm>
            <a:off x="0" y="21775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PLOT</a:t>
            </a:r>
          </a:p>
        </p:txBody>
      </p:sp>
      <p:pic>
        <p:nvPicPr>
          <p:cNvPr id="5" name="Google Shape;67;p15">
            <a:extLst>
              <a:ext uri="{FF2B5EF4-FFF2-40B4-BE49-F238E27FC236}">
                <a16:creationId xmlns:a16="http://schemas.microsoft.com/office/drawing/2014/main" id="{1E52B999-02DE-2C2E-20FC-8E8BF4401750}"/>
              </a:ext>
            </a:extLst>
          </p:cNvPr>
          <p:cNvPicPr preferRelativeResize="0"/>
          <p:nvPr/>
        </p:nvPicPr>
        <p:blipFill>
          <a:blip r:embed="rId3">
            <a:alphaModFix/>
          </a:blip>
          <a:stretch>
            <a:fillRect/>
          </a:stretch>
        </p:blipFill>
        <p:spPr>
          <a:xfrm>
            <a:off x="2743202" y="886325"/>
            <a:ext cx="3657601" cy="2353056"/>
          </a:xfrm>
          <a:prstGeom prst="rect">
            <a:avLst/>
          </a:prstGeom>
          <a:noFill/>
          <a:ln>
            <a:noFill/>
          </a:ln>
          <a:effectLst>
            <a:outerShdw dist="19050" dir="2700000" algn="bl" rotWithShape="0">
              <a:srgbClr val="000000"/>
            </a:outerShdw>
          </a:effectLst>
        </p:spPr>
      </p:pic>
      <p:sp>
        <p:nvSpPr>
          <p:cNvPr id="6" name="Google Shape;54;p13">
            <a:extLst>
              <a:ext uri="{FF2B5EF4-FFF2-40B4-BE49-F238E27FC236}">
                <a16:creationId xmlns:a16="http://schemas.microsoft.com/office/drawing/2014/main" id="{209B153D-3B04-B293-4863-787D4C2FDC1B}"/>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7" name="Group 6">
            <a:extLst>
              <a:ext uri="{FF2B5EF4-FFF2-40B4-BE49-F238E27FC236}">
                <a16:creationId xmlns:a16="http://schemas.microsoft.com/office/drawing/2014/main" id="{09A18E17-6FE0-79BF-F995-8E0F0E0A49B9}"/>
              </a:ext>
            </a:extLst>
          </p:cNvPr>
          <p:cNvGrpSpPr/>
          <p:nvPr/>
        </p:nvGrpSpPr>
        <p:grpSpPr>
          <a:xfrm>
            <a:off x="-2571750" y="0"/>
            <a:ext cx="5143500" cy="5143500"/>
            <a:chOff x="6572250" y="0"/>
            <a:chExt cx="5143500" cy="5143500"/>
          </a:xfrm>
        </p:grpSpPr>
        <p:pic>
          <p:nvPicPr>
            <p:cNvPr id="8" name="Picture 7" descr="A black circle with red numbers&#10;&#10;Description automatically generated">
              <a:extLst>
                <a:ext uri="{FF2B5EF4-FFF2-40B4-BE49-F238E27FC236}">
                  <a16:creationId xmlns:a16="http://schemas.microsoft.com/office/drawing/2014/main" id="{4828799C-6706-1DDC-78AA-6DEBC4C597C2}"/>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9" name="Oval 8">
              <a:extLst>
                <a:ext uri="{FF2B5EF4-FFF2-40B4-BE49-F238E27FC236}">
                  <a16:creationId xmlns:a16="http://schemas.microsoft.com/office/drawing/2014/main" id="{E2F9D003-A837-4153-8787-006A14B84486}"/>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p14:dur="10">
        <p:circle/>
      </p:transition>
    </mc:Choice>
    <mc:Fallback xmlns="">
      <p:transition>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
        <p:cNvGrpSpPr/>
        <p:nvPr/>
      </p:nvGrpSpPr>
      <p:grpSpPr>
        <a:xfrm>
          <a:off x="0" y="0"/>
          <a:ext cx="0" cy="0"/>
          <a:chOff x="0" y="0"/>
          <a:chExt cx="0" cy="0"/>
        </a:xfrm>
      </p:grpSpPr>
      <p:sp>
        <p:nvSpPr>
          <p:cNvPr id="15" name="Google Shape;54;p13">
            <a:extLst>
              <a:ext uri="{FF2B5EF4-FFF2-40B4-BE49-F238E27FC236}">
                <a16:creationId xmlns:a16="http://schemas.microsoft.com/office/drawing/2014/main" id="{8B3E4DFD-F7BE-481D-B3C1-D2A7BE1ECBFA}"/>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9" name="Google Shape;54;p13">
            <a:extLst>
              <a:ext uri="{FF2B5EF4-FFF2-40B4-BE49-F238E27FC236}">
                <a16:creationId xmlns:a16="http://schemas.microsoft.com/office/drawing/2014/main" id="{2825988F-4755-607E-BFCC-081D420CC2F4}"/>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4" name="Google Shape;66;p15">
            <a:extLst>
              <a:ext uri="{FF2B5EF4-FFF2-40B4-BE49-F238E27FC236}">
                <a16:creationId xmlns:a16="http://schemas.microsoft.com/office/drawing/2014/main" id="{FF74AFB6-12DC-F0F6-9516-AC81B3D43E31}"/>
              </a:ext>
            </a:extLst>
          </p:cNvPr>
          <p:cNvSpPr txBox="1">
            <a:spLocks/>
          </p:cNvSpPr>
          <p:nvPr/>
        </p:nvSpPr>
        <p:spPr>
          <a:xfrm>
            <a:off x="0" y="21775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PLOT</a:t>
            </a:r>
          </a:p>
        </p:txBody>
      </p:sp>
      <p:pic>
        <p:nvPicPr>
          <p:cNvPr id="13" name="Google Shape;67;p15">
            <a:extLst>
              <a:ext uri="{FF2B5EF4-FFF2-40B4-BE49-F238E27FC236}">
                <a16:creationId xmlns:a16="http://schemas.microsoft.com/office/drawing/2014/main" id="{8BEF6AD0-6DB8-0F1E-D377-87876DB0C8A8}"/>
              </a:ext>
            </a:extLst>
          </p:cNvPr>
          <p:cNvPicPr preferRelativeResize="0"/>
          <p:nvPr/>
        </p:nvPicPr>
        <p:blipFill>
          <a:blip r:embed="rId2">
            <a:alphaModFix/>
          </a:blip>
          <a:stretch>
            <a:fillRect/>
          </a:stretch>
        </p:blipFill>
        <p:spPr>
          <a:xfrm>
            <a:off x="2743202" y="886325"/>
            <a:ext cx="3657601" cy="2353056"/>
          </a:xfrm>
          <a:prstGeom prst="rect">
            <a:avLst/>
          </a:prstGeom>
          <a:noFill/>
          <a:ln>
            <a:noFill/>
          </a:ln>
          <a:effectLst>
            <a:outerShdw dist="19050" dir="2700000" algn="bl" rotWithShape="0">
              <a:srgbClr val="000000"/>
            </a:outerShdw>
          </a:effectLst>
        </p:spPr>
      </p:pic>
      <p:sp>
        <p:nvSpPr>
          <p:cNvPr id="14" name="Google Shape;72;p16">
            <a:extLst>
              <a:ext uri="{FF2B5EF4-FFF2-40B4-BE49-F238E27FC236}">
                <a16:creationId xmlns:a16="http://schemas.microsoft.com/office/drawing/2014/main" id="{D2470A6D-8502-D761-E6AC-C71BB429DA92}"/>
              </a:ext>
            </a:extLst>
          </p:cNvPr>
          <p:cNvSpPr txBox="1">
            <a:spLocks noGrp="1"/>
          </p:cNvSpPr>
          <p:nvPr>
            <p:ph type="title"/>
          </p:nvPr>
        </p:nvSpPr>
        <p:spPr>
          <a:xfrm>
            <a:off x="0" y="228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CONFLICT</a:t>
            </a:r>
            <a:endParaRPr sz="3020">
              <a:solidFill>
                <a:schemeClr val="lt1"/>
              </a:solidFill>
              <a:latin typeface="Oswald"/>
              <a:ea typeface="Oswald"/>
              <a:cs typeface="Oswald"/>
              <a:sym typeface="Oswald"/>
            </a:endParaRPr>
          </a:p>
        </p:txBody>
      </p:sp>
      <p:pic>
        <p:nvPicPr>
          <p:cNvPr id="16" name="Google Shape;73;p16">
            <a:extLst>
              <a:ext uri="{FF2B5EF4-FFF2-40B4-BE49-F238E27FC236}">
                <a16:creationId xmlns:a16="http://schemas.microsoft.com/office/drawing/2014/main" id="{A1479B18-BEEC-BB86-986F-B48F463D641F}"/>
              </a:ext>
            </a:extLst>
          </p:cNvPr>
          <p:cNvPicPr preferRelativeResize="0"/>
          <p:nvPr/>
        </p:nvPicPr>
        <p:blipFill>
          <a:blip r:embed="rId3">
            <a:alphaModFix/>
          </a:blip>
          <a:stretch>
            <a:fillRect/>
          </a:stretch>
        </p:blipFill>
        <p:spPr>
          <a:xfrm>
            <a:off x="3429000" y="1016225"/>
            <a:ext cx="2285998" cy="2034538"/>
          </a:xfrm>
          <a:prstGeom prst="rect">
            <a:avLst/>
          </a:prstGeom>
          <a:noFill/>
          <a:ln>
            <a:noFill/>
          </a:ln>
          <a:effectLst>
            <a:outerShdw dist="19050" dir="2700000" algn="bl" rotWithShape="0">
              <a:srgbClr val="000000"/>
            </a:outerShdw>
          </a:effectLst>
        </p:spPr>
      </p:pic>
      <p:grpSp>
        <p:nvGrpSpPr>
          <p:cNvPr id="25" name="Group 24">
            <a:extLst>
              <a:ext uri="{FF2B5EF4-FFF2-40B4-BE49-F238E27FC236}">
                <a16:creationId xmlns:a16="http://schemas.microsoft.com/office/drawing/2014/main" id="{382837B8-2941-1B09-F52D-1300A4666480}"/>
              </a:ext>
            </a:extLst>
          </p:cNvPr>
          <p:cNvGrpSpPr/>
          <p:nvPr/>
        </p:nvGrpSpPr>
        <p:grpSpPr>
          <a:xfrm>
            <a:off x="-2571750" y="8199"/>
            <a:ext cx="5143500" cy="5143500"/>
            <a:chOff x="6572250" y="0"/>
            <a:chExt cx="5143500" cy="5143500"/>
          </a:xfrm>
        </p:grpSpPr>
        <p:pic>
          <p:nvPicPr>
            <p:cNvPr id="6" name="Picture 5" descr="A black circle with red numbers&#10;&#10;Description automatically generated">
              <a:extLst>
                <a:ext uri="{FF2B5EF4-FFF2-40B4-BE49-F238E27FC236}">
                  <a16:creationId xmlns:a16="http://schemas.microsoft.com/office/drawing/2014/main" id="{0E08D54C-F08A-98C1-AC75-812972B50DEC}"/>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7" name="Oval 6">
              <a:extLst>
                <a:ext uri="{FF2B5EF4-FFF2-40B4-BE49-F238E27FC236}">
                  <a16:creationId xmlns:a16="http://schemas.microsoft.com/office/drawing/2014/main" id="{5E528FF7-B749-6063-AFE7-89B585DA25F0}"/>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0EE0DCE-6C1A-30C1-25D9-166DDA08D26D}"/>
              </a:ext>
            </a:extLst>
          </p:cNvPr>
          <p:cNvGrpSpPr/>
          <p:nvPr/>
        </p:nvGrpSpPr>
        <p:grpSpPr>
          <a:xfrm>
            <a:off x="2000249" y="8199"/>
            <a:ext cx="5143500" cy="5143500"/>
            <a:chOff x="6572250" y="0"/>
            <a:chExt cx="5143500" cy="5143500"/>
          </a:xfrm>
        </p:grpSpPr>
        <p:pic>
          <p:nvPicPr>
            <p:cNvPr id="18" name="Picture 17" descr="A black circle with red numbers&#10;&#10;Description automatically generated">
              <a:extLst>
                <a:ext uri="{FF2B5EF4-FFF2-40B4-BE49-F238E27FC236}">
                  <a16:creationId xmlns:a16="http://schemas.microsoft.com/office/drawing/2014/main" id="{D5D3A961-6741-EA2B-3D4A-8C0FC65B6C2D}"/>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9" name="Oval 18">
              <a:extLst>
                <a:ext uri="{FF2B5EF4-FFF2-40B4-BE49-F238E27FC236}">
                  <a16:creationId xmlns:a16="http://schemas.microsoft.com/office/drawing/2014/main" id="{C8F9FC91-813D-30BC-E848-BB2E9A98455E}"/>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3433506"/>
      </p:ext>
    </p:extLst>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8" presetClass="emph" presetSubtype="0" fill="hold" nodeType="withEffect">
                                  <p:stCondLst>
                                    <p:cond delay="0"/>
                                  </p:stCondLst>
                                  <p:childTnLst>
                                    <p:animRot by="21600000">
                                      <p:cBhvr>
                                        <p:cTn id="14" dur="1000" fill="hold"/>
                                        <p:tgtEl>
                                          <p:spTgt spid="25"/>
                                        </p:tgtEl>
                                        <p:attrNameLst>
                                          <p:attrName>r</p:attrName>
                                        </p:attrNameLst>
                                      </p:cBhvr>
                                    </p:animRot>
                                  </p:childTnLst>
                                </p:cTn>
                              </p:par>
                              <p:par>
                                <p:cTn id="15" presetID="42" presetClass="path" presetSubtype="0" fill="hold" nodeType="withEffect">
                                  <p:stCondLst>
                                    <p:cond delay="0"/>
                                  </p:stCondLst>
                                  <p:childTnLst>
                                    <p:animMotion origin="layout" path="M 0 -0.0037 L 0.5 -0.00154 " pathEditMode="relative" rAng="0" ptsTypes="AA">
                                      <p:cBhvr>
                                        <p:cTn id="16" dur="1000" fill="hold"/>
                                        <p:tgtEl>
                                          <p:spTgt spid="25"/>
                                        </p:tgtEl>
                                        <p:attrNameLst>
                                          <p:attrName>ppt_x</p:attrName>
                                          <p:attrName>ppt_y</p:attrName>
                                        </p:attrNameLst>
                                      </p:cBhvr>
                                      <p:rCtr x="25000" y="93"/>
                                    </p:animMotion>
                                  </p:childTnLst>
                                </p:cTn>
                              </p:par>
                            </p:childTnLst>
                          </p:cTn>
                        </p:par>
                        <p:par>
                          <p:cTn id="17" fill="hold">
                            <p:stCondLst>
                              <p:cond delay="1000"/>
                            </p:stCondLst>
                            <p:childTnLst>
                              <p:par>
                                <p:cTn id="18" presetID="1" presetClass="exit" presetSubtype="0" fill="hold" nodeType="afterEffect">
                                  <p:stCondLst>
                                    <p:cond delay="0"/>
                                  </p:stCondLst>
                                  <p:childTnLst>
                                    <p:set>
                                      <p:cBhvr>
                                        <p:cTn id="19" dur="1" fill="hold">
                                          <p:stCondLst>
                                            <p:cond delay="0"/>
                                          </p:stCondLst>
                                        </p:cTn>
                                        <p:tgtEl>
                                          <p:spTgt spid="25"/>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xit"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8" presetClass="emph" presetSubtype="0" fill="hold" nodeType="withEffect">
                                  <p:stCondLst>
                                    <p:cond delay="0"/>
                                  </p:stCondLst>
                                  <p:childTnLst>
                                    <p:animRot by="21600000">
                                      <p:cBhvr>
                                        <p:cTn id="37" dur="1000" fill="hold"/>
                                        <p:tgtEl>
                                          <p:spTgt spid="17"/>
                                        </p:tgtEl>
                                        <p:attrNameLst>
                                          <p:attrName>r</p:attrName>
                                        </p:attrNameLst>
                                      </p:cBhvr>
                                    </p:animRot>
                                  </p:childTnLst>
                                </p:cTn>
                              </p:par>
                              <p:par>
                                <p:cTn id="38" presetID="42" presetClass="path" presetSubtype="0" fill="hold" nodeType="withEffect">
                                  <p:stCondLst>
                                    <p:cond delay="0"/>
                                  </p:stCondLst>
                                  <p:childTnLst>
                                    <p:animMotion origin="layout" path="M 0 -0.0037 L 0.5 -0.00154 " pathEditMode="relative" rAng="0" ptsTypes="AA">
                                      <p:cBhvr>
                                        <p:cTn id="39" dur="1000" fill="hold"/>
                                        <p:tgtEl>
                                          <p:spTgt spid="17"/>
                                        </p:tgtEl>
                                        <p:attrNameLst>
                                          <p:attrName>ppt_x</p:attrName>
                                          <p:attrName>ppt_y</p:attrName>
                                        </p:attrNameLst>
                                      </p:cBhvr>
                                      <p:rCtr x="2500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9" grpId="0"/>
      <p:bldP spid="4" grpId="0"/>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28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CONFLICT</a:t>
            </a:r>
            <a:endParaRPr sz="3020">
              <a:solidFill>
                <a:schemeClr val="lt1"/>
              </a:solidFill>
              <a:latin typeface="Oswald"/>
              <a:ea typeface="Oswald"/>
              <a:cs typeface="Oswald"/>
              <a:sym typeface="Oswald"/>
            </a:endParaRPr>
          </a:p>
        </p:txBody>
      </p:sp>
      <p:pic>
        <p:nvPicPr>
          <p:cNvPr id="73" name="Google Shape;73;p16"/>
          <p:cNvPicPr preferRelativeResize="0"/>
          <p:nvPr/>
        </p:nvPicPr>
        <p:blipFill>
          <a:blip r:embed="rId3">
            <a:alphaModFix/>
          </a:blip>
          <a:stretch>
            <a:fillRect/>
          </a:stretch>
        </p:blipFill>
        <p:spPr>
          <a:xfrm>
            <a:off x="3429000" y="1016225"/>
            <a:ext cx="2285998" cy="2034538"/>
          </a:xfrm>
          <a:prstGeom prst="rect">
            <a:avLst/>
          </a:prstGeom>
          <a:noFill/>
          <a:ln>
            <a:noFill/>
          </a:ln>
          <a:effectLst>
            <a:outerShdw dist="19050" dir="2700000" algn="bl" rotWithShape="0">
              <a:srgbClr val="000000"/>
            </a:outerShdw>
          </a:effectLst>
        </p:spPr>
      </p:pic>
      <p:sp>
        <p:nvSpPr>
          <p:cNvPr id="2" name="Google Shape;54;p13">
            <a:extLst>
              <a:ext uri="{FF2B5EF4-FFF2-40B4-BE49-F238E27FC236}">
                <a16:creationId xmlns:a16="http://schemas.microsoft.com/office/drawing/2014/main" id="{7196832E-FA2C-B695-4989-988681FAF311}"/>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9" name="Group 8">
            <a:extLst>
              <a:ext uri="{FF2B5EF4-FFF2-40B4-BE49-F238E27FC236}">
                <a16:creationId xmlns:a16="http://schemas.microsoft.com/office/drawing/2014/main" id="{7CC064F2-905B-A0CA-1D35-48A1CFFD26DB}"/>
              </a:ext>
            </a:extLst>
          </p:cNvPr>
          <p:cNvGrpSpPr/>
          <p:nvPr/>
        </p:nvGrpSpPr>
        <p:grpSpPr>
          <a:xfrm>
            <a:off x="6572250" y="0"/>
            <a:ext cx="5143500" cy="5143500"/>
            <a:chOff x="6572250" y="0"/>
            <a:chExt cx="5143500" cy="5143500"/>
          </a:xfrm>
        </p:grpSpPr>
        <p:pic>
          <p:nvPicPr>
            <p:cNvPr id="10" name="Picture 9" descr="A black circle with red numbers&#10;&#10;Description automatically generated">
              <a:extLst>
                <a:ext uri="{FF2B5EF4-FFF2-40B4-BE49-F238E27FC236}">
                  <a16:creationId xmlns:a16="http://schemas.microsoft.com/office/drawing/2014/main" id="{0991CBA9-AE9E-B818-1F66-3CA470439DF4}"/>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1" name="Oval 10">
              <a:extLst>
                <a:ext uri="{FF2B5EF4-FFF2-40B4-BE49-F238E27FC236}">
                  <a16:creationId xmlns:a16="http://schemas.microsoft.com/office/drawing/2014/main" id="{6CB9C5AB-CDD3-3B28-BF0E-5DCB0A548285}"/>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998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28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CONFLICT</a:t>
            </a:r>
            <a:endParaRPr sz="3020">
              <a:solidFill>
                <a:schemeClr val="lt1"/>
              </a:solidFill>
              <a:latin typeface="Oswald"/>
              <a:ea typeface="Oswald"/>
              <a:cs typeface="Oswald"/>
              <a:sym typeface="Oswald"/>
            </a:endParaRPr>
          </a:p>
        </p:txBody>
      </p:sp>
      <p:pic>
        <p:nvPicPr>
          <p:cNvPr id="73" name="Google Shape;73;p16"/>
          <p:cNvPicPr preferRelativeResize="0"/>
          <p:nvPr/>
        </p:nvPicPr>
        <p:blipFill>
          <a:blip r:embed="rId3">
            <a:alphaModFix/>
          </a:blip>
          <a:stretch>
            <a:fillRect/>
          </a:stretch>
        </p:blipFill>
        <p:spPr>
          <a:xfrm>
            <a:off x="3429000" y="1016225"/>
            <a:ext cx="2285998" cy="2034538"/>
          </a:xfrm>
          <a:prstGeom prst="rect">
            <a:avLst/>
          </a:prstGeom>
          <a:noFill/>
          <a:ln>
            <a:noFill/>
          </a:ln>
          <a:effectLst>
            <a:outerShdw dist="19050" dir="2700000" algn="bl" rotWithShape="0">
              <a:srgbClr val="000000"/>
            </a:outerShdw>
          </a:effectLst>
        </p:spPr>
      </p:pic>
      <p:sp>
        <p:nvSpPr>
          <p:cNvPr id="2" name="Google Shape;54;p13">
            <a:extLst>
              <a:ext uri="{FF2B5EF4-FFF2-40B4-BE49-F238E27FC236}">
                <a16:creationId xmlns:a16="http://schemas.microsoft.com/office/drawing/2014/main" id="{7196832E-FA2C-B695-4989-988681FAF311}"/>
              </a:ext>
            </a:extLst>
          </p:cNvPr>
          <p:cNvSpPr txBox="1">
            <a:spLocks/>
          </p:cNvSpPr>
          <p:nvPr/>
        </p:nvSpPr>
        <p:spPr>
          <a:xfrm>
            <a:off x="-2450328" y="4279900"/>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
        <p:nvSpPr>
          <p:cNvPr id="3" name="Google Shape;78;p17">
            <a:extLst>
              <a:ext uri="{FF2B5EF4-FFF2-40B4-BE49-F238E27FC236}">
                <a16:creationId xmlns:a16="http://schemas.microsoft.com/office/drawing/2014/main" id="{CD2E749A-DF39-7FB8-6C47-6523A316A9C8}"/>
              </a:ext>
            </a:extLst>
          </p:cNvPr>
          <p:cNvSpPr txBox="1">
            <a:spLocks/>
          </p:cNvSpPr>
          <p:nvPr/>
        </p:nvSpPr>
        <p:spPr>
          <a:xfrm>
            <a:off x="0" y="260600"/>
            <a:ext cx="9144000" cy="649500"/>
          </a:xfrm>
          <a:prstGeom prst="rect">
            <a:avLst/>
          </a:prstGeom>
          <a:noFill/>
          <a:ln>
            <a:noFill/>
          </a:ln>
          <a:effectLst>
            <a:outerShdw dist="28575" dir="2700000" algn="bl" rotWithShape="0">
              <a:srgbClr val="000000"/>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buSzPts val="990"/>
            </a:pPr>
            <a:r>
              <a:rPr lang="en-US" sz="3020">
                <a:solidFill>
                  <a:schemeClr val="lt1"/>
                </a:solidFill>
                <a:latin typeface="Oswald"/>
                <a:ea typeface="Oswald"/>
                <a:cs typeface="Oswald"/>
                <a:sym typeface="Oswald"/>
              </a:rPr>
              <a:t>STYLE</a:t>
            </a:r>
          </a:p>
        </p:txBody>
      </p:sp>
      <p:pic>
        <p:nvPicPr>
          <p:cNvPr id="4" name="Google Shape;79;p17">
            <a:extLst>
              <a:ext uri="{FF2B5EF4-FFF2-40B4-BE49-F238E27FC236}">
                <a16:creationId xmlns:a16="http://schemas.microsoft.com/office/drawing/2014/main" id="{5A9ABF51-CBE1-813F-FD8F-A851EF5DF55E}"/>
              </a:ext>
            </a:extLst>
          </p:cNvPr>
          <p:cNvPicPr preferRelativeResize="0"/>
          <p:nvPr/>
        </p:nvPicPr>
        <p:blipFill>
          <a:blip r:embed="rId4">
            <a:alphaModFix/>
          </a:blip>
          <a:stretch>
            <a:fillRect/>
          </a:stretch>
        </p:blipFill>
        <p:spPr>
          <a:xfrm>
            <a:off x="2743200" y="1000600"/>
            <a:ext cx="3657600" cy="2060448"/>
          </a:xfrm>
          <a:prstGeom prst="rect">
            <a:avLst/>
          </a:prstGeom>
          <a:noFill/>
          <a:ln>
            <a:noFill/>
          </a:ln>
          <a:effectLst>
            <a:outerShdw dist="19050" dir="2640000" algn="bl" rotWithShape="0">
              <a:srgbClr val="000000"/>
            </a:outerShdw>
          </a:effectLst>
        </p:spPr>
      </p:pic>
      <p:sp>
        <p:nvSpPr>
          <p:cNvPr id="5" name="Google Shape;54;p13">
            <a:extLst>
              <a:ext uri="{FF2B5EF4-FFF2-40B4-BE49-F238E27FC236}">
                <a16:creationId xmlns:a16="http://schemas.microsoft.com/office/drawing/2014/main" id="{1BDF4B0A-45A4-D26E-B9C6-80B80E156D71}"/>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grpSp>
        <p:nvGrpSpPr>
          <p:cNvPr id="15" name="Group 14">
            <a:extLst>
              <a:ext uri="{FF2B5EF4-FFF2-40B4-BE49-F238E27FC236}">
                <a16:creationId xmlns:a16="http://schemas.microsoft.com/office/drawing/2014/main" id="{BC3DCB65-0AC7-7212-B97D-458200CE7713}"/>
              </a:ext>
            </a:extLst>
          </p:cNvPr>
          <p:cNvGrpSpPr/>
          <p:nvPr/>
        </p:nvGrpSpPr>
        <p:grpSpPr>
          <a:xfrm>
            <a:off x="6572251" y="0"/>
            <a:ext cx="5143500" cy="5143500"/>
            <a:chOff x="6572250" y="0"/>
            <a:chExt cx="5143500" cy="5143500"/>
          </a:xfrm>
        </p:grpSpPr>
        <p:pic>
          <p:nvPicPr>
            <p:cNvPr id="16" name="Picture 15" descr="A black circle with red numbers&#10;&#10;Description automatically generated">
              <a:extLst>
                <a:ext uri="{FF2B5EF4-FFF2-40B4-BE49-F238E27FC236}">
                  <a16:creationId xmlns:a16="http://schemas.microsoft.com/office/drawing/2014/main" id="{96FC849A-202C-7FAF-70DB-5CC41A95D765}"/>
                </a:ext>
              </a:extLst>
            </p:cNvPr>
            <p:cNvPicPr>
              <a:picLocks noChangeAspect="1"/>
            </p:cNvPicPr>
            <p:nvPr/>
          </p:nvPicPr>
          <p:blipFill>
            <a:blip r:embed="rId5"/>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17" name="Oval 16">
              <a:extLst>
                <a:ext uri="{FF2B5EF4-FFF2-40B4-BE49-F238E27FC236}">
                  <a16:creationId xmlns:a16="http://schemas.microsoft.com/office/drawing/2014/main" id="{03E21109-7A5B-E08B-DCC6-81BB062101E3}"/>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DD24185-E12D-9E2C-49D4-E940C04AF60C}"/>
              </a:ext>
            </a:extLst>
          </p:cNvPr>
          <p:cNvGrpSpPr/>
          <p:nvPr/>
        </p:nvGrpSpPr>
        <p:grpSpPr>
          <a:xfrm>
            <a:off x="2000250" y="0"/>
            <a:ext cx="5143500" cy="5143500"/>
            <a:chOff x="6572250" y="0"/>
            <a:chExt cx="5143500" cy="5143500"/>
          </a:xfrm>
        </p:grpSpPr>
        <p:pic>
          <p:nvPicPr>
            <p:cNvPr id="19" name="Picture 18" descr="A black circle with red numbers&#10;&#10;Description automatically generated">
              <a:extLst>
                <a:ext uri="{FF2B5EF4-FFF2-40B4-BE49-F238E27FC236}">
                  <a16:creationId xmlns:a16="http://schemas.microsoft.com/office/drawing/2014/main" id="{BC487B8C-5657-FBEE-9CC3-26FC95F3F8E9}"/>
                </a:ext>
              </a:extLst>
            </p:cNvPr>
            <p:cNvPicPr>
              <a:picLocks noChangeAspect="1"/>
            </p:cNvPicPr>
            <p:nvPr/>
          </p:nvPicPr>
          <p:blipFill>
            <a:blip r:embed="rId5"/>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20" name="Oval 19">
              <a:extLst>
                <a:ext uri="{FF2B5EF4-FFF2-40B4-BE49-F238E27FC236}">
                  <a16:creationId xmlns:a16="http://schemas.microsoft.com/office/drawing/2014/main" id="{09E93BA5-96E4-B5A4-4264-2FE2A34AC851}"/>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8" presetClass="emph" presetSubtype="0" fill="hold" nodeType="withEffect">
                                  <p:stCondLst>
                                    <p:cond delay="0"/>
                                  </p:stCondLst>
                                  <p:childTnLst>
                                    <p:animRot by="-21600000">
                                      <p:cBhvr>
                                        <p:cTn id="14" dur="1000" fill="hold"/>
                                        <p:tgtEl>
                                          <p:spTgt spid="15"/>
                                        </p:tgtEl>
                                        <p:attrNameLst>
                                          <p:attrName>r</p:attrName>
                                        </p:attrNameLst>
                                      </p:cBhvr>
                                    </p:animRot>
                                  </p:childTnLst>
                                </p:cTn>
                              </p:par>
                              <p:par>
                                <p:cTn id="15" presetID="42" presetClass="path" presetSubtype="0" fill="hold" nodeType="withEffect">
                                  <p:stCondLst>
                                    <p:cond delay="0"/>
                                  </p:stCondLst>
                                  <p:childTnLst>
                                    <p:animMotion origin="layout" path="M 0 -0.0037 L -0.5 0 " pathEditMode="relative" rAng="0" ptsTypes="AA">
                                      <p:cBhvr>
                                        <p:cTn id="16" dur="1000" fill="hold"/>
                                        <p:tgtEl>
                                          <p:spTgt spid="15"/>
                                        </p:tgtEl>
                                        <p:attrNameLst>
                                          <p:attrName>ppt_x</p:attrName>
                                          <p:attrName>ppt_y</p:attrName>
                                        </p:attrNameLst>
                                      </p:cBhvr>
                                      <p:rCtr x="-25000" y="185"/>
                                    </p:animMotion>
                                  </p:childTnLst>
                                </p:cTn>
                              </p:par>
                            </p:childTnLst>
                          </p:cTn>
                        </p:par>
                        <p:par>
                          <p:cTn id="17" fill="hold">
                            <p:stCondLst>
                              <p:cond delay="1000"/>
                            </p:stCondLst>
                            <p:childTnLst>
                              <p:par>
                                <p:cTn id="18" presetID="1" presetClass="exit" presetSubtype="0" fill="hold" grpId="0" nodeType="afterEffect">
                                  <p:stCondLst>
                                    <p:cond delay="0"/>
                                  </p:stCondLst>
                                  <p:childTnLst>
                                    <p:set>
                                      <p:cBhvr>
                                        <p:cTn id="19" dur="1" fill="hold">
                                          <p:stCondLst>
                                            <p:cond delay="0"/>
                                          </p:stCondLst>
                                        </p:cTn>
                                        <p:tgtEl>
                                          <p:spTgt spid="7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73"/>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42" presetClass="path" presetSubtype="0" fill="hold" nodeType="withEffect">
                                  <p:stCondLst>
                                    <p:cond delay="0"/>
                                  </p:stCondLst>
                                  <p:childTnLst>
                                    <p:animMotion origin="layout" path="M 0 0 L -0.5 0 " pathEditMode="relative" rAng="0" ptsTypes="AA">
                                      <p:cBhvr>
                                        <p:cTn id="30" dur="1000" fill="hold"/>
                                        <p:tgtEl>
                                          <p:spTgt spid="18"/>
                                        </p:tgtEl>
                                        <p:attrNameLst>
                                          <p:attrName>ppt_x</p:attrName>
                                          <p:attrName>ppt_y</p:attrName>
                                        </p:attrNameLst>
                                      </p:cBhvr>
                                      <p:rCtr x="-25000" y="0"/>
                                    </p:animMotion>
                                  </p:childTnLst>
                                </p:cTn>
                              </p:par>
                              <p:par>
                                <p:cTn id="31" presetID="8" presetClass="emph" presetSubtype="0" fill="hold" nodeType="withEffect">
                                  <p:stCondLst>
                                    <p:cond delay="0"/>
                                  </p:stCondLst>
                                  <p:childTnLst>
                                    <p:animRot by="-21600000">
                                      <p:cBhvr>
                                        <p:cTn id="32" dur="1000" fill="hold"/>
                                        <p:tgtEl>
                                          <p:spTgt spid="18"/>
                                        </p:tgtEl>
                                        <p:attrNameLst>
                                          <p:attrName>r</p:attrName>
                                        </p:attrNameLst>
                                      </p:cBhvr>
                                    </p:animRo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0"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 grpId="0"/>
      <p:bldP spid="3" grpId="0"/>
      <p:bldP spid="3" grpId="1"/>
      <p:bldP spid="3" grpId="2"/>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4029"/>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0" y="260600"/>
            <a:ext cx="9144000" cy="649500"/>
          </a:xfrm>
          <a:prstGeom prst="rect">
            <a:avLst/>
          </a:prstGeom>
          <a:effectLst>
            <a:outerShdw dist="28575" dir="2700000" algn="bl" rotWithShape="0">
              <a:srgbClr val="000000"/>
            </a:outerShdw>
          </a:effectLst>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chemeClr val="lt1"/>
                </a:solidFill>
                <a:latin typeface="Oswald"/>
                <a:ea typeface="Oswald"/>
                <a:cs typeface="Oswald"/>
                <a:sym typeface="Oswald"/>
              </a:rPr>
              <a:t>STYLE</a:t>
            </a:r>
            <a:endParaRPr sz="3020">
              <a:solidFill>
                <a:schemeClr val="lt1"/>
              </a:solidFill>
              <a:latin typeface="Oswald"/>
              <a:ea typeface="Oswald"/>
              <a:cs typeface="Oswald"/>
              <a:sym typeface="Oswald"/>
            </a:endParaRPr>
          </a:p>
        </p:txBody>
      </p:sp>
      <p:pic>
        <p:nvPicPr>
          <p:cNvPr id="79" name="Google Shape;79;p17"/>
          <p:cNvPicPr preferRelativeResize="0"/>
          <p:nvPr/>
        </p:nvPicPr>
        <p:blipFill>
          <a:blip r:embed="rId3">
            <a:alphaModFix/>
          </a:blip>
          <a:stretch>
            <a:fillRect/>
          </a:stretch>
        </p:blipFill>
        <p:spPr>
          <a:xfrm>
            <a:off x="2743200" y="1000600"/>
            <a:ext cx="3657600" cy="2060448"/>
          </a:xfrm>
          <a:prstGeom prst="rect">
            <a:avLst/>
          </a:prstGeom>
          <a:noFill/>
          <a:ln>
            <a:noFill/>
          </a:ln>
          <a:effectLst>
            <a:outerShdw dist="19050" dir="2640000" algn="bl" rotWithShape="0">
              <a:srgbClr val="000000"/>
            </a:outerShdw>
          </a:effectLst>
        </p:spPr>
      </p:pic>
      <p:grpSp>
        <p:nvGrpSpPr>
          <p:cNvPr id="2" name="Group 1">
            <a:extLst>
              <a:ext uri="{FF2B5EF4-FFF2-40B4-BE49-F238E27FC236}">
                <a16:creationId xmlns:a16="http://schemas.microsoft.com/office/drawing/2014/main" id="{AFB1B3E8-67B7-5165-1C05-EC21645D7041}"/>
              </a:ext>
            </a:extLst>
          </p:cNvPr>
          <p:cNvGrpSpPr/>
          <p:nvPr/>
        </p:nvGrpSpPr>
        <p:grpSpPr>
          <a:xfrm>
            <a:off x="-2571750" y="0"/>
            <a:ext cx="5143500" cy="5143500"/>
            <a:chOff x="6572250" y="0"/>
            <a:chExt cx="5143500" cy="5143500"/>
          </a:xfrm>
        </p:grpSpPr>
        <p:pic>
          <p:nvPicPr>
            <p:cNvPr id="3" name="Picture 2" descr="A black circle with red numbers&#10;&#10;Description automatically generated">
              <a:extLst>
                <a:ext uri="{FF2B5EF4-FFF2-40B4-BE49-F238E27FC236}">
                  <a16:creationId xmlns:a16="http://schemas.microsoft.com/office/drawing/2014/main" id="{EE501B9C-5D4E-543C-C4D7-78231867968F}"/>
                </a:ext>
              </a:extLst>
            </p:cNvPr>
            <p:cNvPicPr>
              <a:picLocks noChangeAspect="1"/>
            </p:cNvPicPr>
            <p:nvPr/>
          </p:nvPicPr>
          <p:blipFill>
            <a:blip r:embed="rId4"/>
            <a:stretch>
              <a:fillRect/>
            </a:stretch>
          </p:blipFill>
          <p:spPr>
            <a:xfrm>
              <a:off x="6572250" y="0"/>
              <a:ext cx="5143500" cy="5143500"/>
            </a:xfrm>
            <a:prstGeom prst="ellipse">
              <a:avLst/>
            </a:prstGeom>
            <a:noFill/>
            <a:ln w="63500" cap="rnd">
              <a:noFill/>
            </a:ln>
            <a:effectLst/>
            <a:scene3d>
              <a:camera prst="orthographicFront"/>
              <a:lightRig rig="contrasting" dir="t">
                <a:rot lat="0" lon="0" rev="3000000"/>
              </a:lightRig>
            </a:scene3d>
            <a:sp3d contourW="7620">
              <a:contourClr>
                <a:srgbClr val="333333"/>
              </a:contourClr>
            </a:sp3d>
          </p:spPr>
        </p:pic>
        <p:sp>
          <p:nvSpPr>
            <p:cNvPr id="4" name="Oval 3">
              <a:extLst>
                <a:ext uri="{FF2B5EF4-FFF2-40B4-BE49-F238E27FC236}">
                  <a16:creationId xmlns:a16="http://schemas.microsoft.com/office/drawing/2014/main" id="{EB533D21-5BCA-763A-2502-3D5DA2BB28C0}"/>
                </a:ext>
              </a:extLst>
            </p:cNvPr>
            <p:cNvSpPr/>
            <p:nvPr/>
          </p:nvSpPr>
          <p:spPr>
            <a:xfrm>
              <a:off x="7003723" y="444500"/>
              <a:ext cx="4210049" cy="4260850"/>
            </a:xfrm>
            <a:prstGeom prst="ellipse">
              <a:avLst/>
            </a:prstGeom>
            <a:noFill/>
            <a:ln w="76200">
              <a:solidFill>
                <a:schemeClr val="tx1"/>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Google Shape;54;p13">
            <a:extLst>
              <a:ext uri="{FF2B5EF4-FFF2-40B4-BE49-F238E27FC236}">
                <a16:creationId xmlns:a16="http://schemas.microsoft.com/office/drawing/2014/main" id="{DCE329FC-1E1A-E61D-8F85-4358EF739562}"/>
              </a:ext>
            </a:extLst>
          </p:cNvPr>
          <p:cNvSpPr txBox="1">
            <a:spLocks/>
          </p:cNvSpPr>
          <p:nvPr/>
        </p:nvSpPr>
        <p:spPr>
          <a:xfrm>
            <a:off x="3050007" y="4288099"/>
            <a:ext cx="8520600" cy="863600"/>
          </a:xfrm>
          <a:prstGeom prst="rect">
            <a:avLst/>
          </a:prstGeom>
          <a:noFill/>
          <a:ln>
            <a:noFill/>
          </a:ln>
          <a:effectLst>
            <a:outerShdw dist="38100" dir="2160000" algn="bl" rotWithShape="0">
              <a:srgbClr val="000000"/>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a:solidFill>
                  <a:schemeClr val="bg1"/>
                </a:solidFill>
                <a:latin typeface="Oswald"/>
                <a:ea typeface="Oswald"/>
                <a:cs typeface="Oswald"/>
                <a:sym typeface="Oswald"/>
              </a:rPr>
              <a:t>FAHRENHEIT 451</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1138</Words>
  <Application>Microsoft Office PowerPoint</Application>
  <PresentationFormat>On-screen Show (16:9)</PresentationFormat>
  <Paragraphs>63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vt:lpstr>
      <vt:lpstr>Hammersmith One</vt:lpstr>
      <vt:lpstr>Arial</vt:lpstr>
      <vt:lpstr>Oswald</vt:lpstr>
      <vt:lpstr>Roboto</vt:lpstr>
      <vt:lpstr>Simple Light</vt:lpstr>
      <vt:lpstr>FAHRENHEIT 451  Written by Ray Bradbury</vt:lpstr>
      <vt:lpstr>FAHRENHEIT 451  Written by Ray Bradbury</vt:lpstr>
      <vt:lpstr>PROTAGONIST AND ANTAGONIST</vt:lpstr>
      <vt:lpstr>PROTAGONIST AND ANTAGONIST</vt:lpstr>
      <vt:lpstr>PowerPoint Presentation</vt:lpstr>
      <vt:lpstr>CONFLICT</vt:lpstr>
      <vt:lpstr>CONFLICT</vt:lpstr>
      <vt:lpstr>CONFLICT</vt:lpstr>
      <vt:lpstr>STYLE</vt:lpstr>
      <vt:lpstr>STYLE</vt:lpstr>
      <vt:lpstr>THEME</vt:lpstr>
      <vt:lpstr>RECOMMENDATION</vt:lpstr>
      <vt:lpstr>RECOMMENDATION</vt:lpstr>
      <vt:lpstr> THANK YOU!</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FAHRENHEIT 451  Written by Ray Bradbury</dc:title>
  <dc:creator>Aldin Jindal-Peterson</dc:creator>
  <cp:lastModifiedBy>Aldin Jindal-Peterson</cp:lastModifiedBy>
  <cp:revision>5</cp:revision>
  <dcterms:modified xsi:type="dcterms:W3CDTF">2023-06-16T03:57:00Z</dcterms:modified>
</cp:coreProperties>
</file>