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9B3E-C867-4D0A-A3B6-99B35D95A08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85E0-7C7D-4718-BD21-5EDCA57A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9B3E-C867-4D0A-A3B6-99B35D95A08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85E0-7C7D-4718-BD21-5EDCA57A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8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9B3E-C867-4D0A-A3B6-99B35D95A08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85E0-7C7D-4718-BD21-5EDCA57A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9B3E-C867-4D0A-A3B6-99B35D95A08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85E0-7C7D-4718-BD21-5EDCA57A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9B3E-C867-4D0A-A3B6-99B35D95A08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85E0-7C7D-4718-BD21-5EDCA57A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3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9B3E-C867-4D0A-A3B6-99B35D95A08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85E0-7C7D-4718-BD21-5EDCA57A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3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9B3E-C867-4D0A-A3B6-99B35D95A08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85E0-7C7D-4718-BD21-5EDCA57A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1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9B3E-C867-4D0A-A3B6-99B35D95A08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85E0-7C7D-4718-BD21-5EDCA57A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9B3E-C867-4D0A-A3B6-99B35D95A08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85E0-7C7D-4718-BD21-5EDCA57A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7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9B3E-C867-4D0A-A3B6-99B35D95A08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85E0-7C7D-4718-BD21-5EDCA57A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9B3E-C867-4D0A-A3B6-99B35D95A08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85E0-7C7D-4718-BD21-5EDCA57A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9B3E-C867-4D0A-A3B6-99B35D95A08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85E0-7C7D-4718-BD21-5EDCA57AF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Progress Pembuatan Web</a:t>
            </a:r>
            <a:br>
              <a:rPr lang="en-US" smtClean="0"/>
            </a:br>
            <a:r>
              <a:rPr lang="en-US" smtClean="0"/>
              <a:t>Pertemuan 8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2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Downloads\Screenshot 2025-06-11 1113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208" y="914400"/>
            <a:ext cx="929619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11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novo\Downloads\Screenshot 2025-06-11 1113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838200"/>
            <a:ext cx="954034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33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Progress Pembuatan Web Pertemuan 8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Pembuatan Web Pertemuan 8</dc:title>
  <dc:creator>lenovo</dc:creator>
  <cp:lastModifiedBy>lenovo</cp:lastModifiedBy>
  <cp:revision>1</cp:revision>
  <dcterms:created xsi:type="dcterms:W3CDTF">2025-06-11T04:14:20Z</dcterms:created>
  <dcterms:modified xsi:type="dcterms:W3CDTF">2025-06-11T04:16:20Z</dcterms:modified>
</cp:coreProperties>
</file>