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20"/>
  </p:notesMasterIdLst>
  <p:sldIdLst>
    <p:sldId id="256" r:id="rId6"/>
    <p:sldId id="258" r:id="rId7"/>
    <p:sldId id="260" r:id="rId8"/>
    <p:sldId id="261" r:id="rId9"/>
    <p:sldId id="262" r:id="rId10"/>
    <p:sldId id="267" r:id="rId11"/>
    <p:sldId id="269" r:id="rId12"/>
    <p:sldId id="263" r:id="rId13"/>
    <p:sldId id="264" r:id="rId14"/>
    <p:sldId id="270" r:id="rId15"/>
    <p:sldId id="272" r:id="rId16"/>
    <p:sldId id="265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602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flow could be…</a:t>
            </a:r>
          </a:p>
          <a:p>
            <a:endParaRPr lang="en-US" dirty="0" smtClean="0"/>
          </a:p>
          <a:p>
            <a:r>
              <a:rPr lang="en-US" dirty="0" smtClean="0"/>
              <a:t>Matt:  slides 2 and 3</a:t>
            </a:r>
          </a:p>
          <a:p>
            <a:endParaRPr lang="en-US" dirty="0" smtClean="0"/>
          </a:p>
          <a:p>
            <a:r>
              <a:rPr lang="en-US" dirty="0" smtClean="0"/>
              <a:t>Derek:</a:t>
            </a:r>
            <a:r>
              <a:rPr lang="en-US" baseline="0" dirty="0" smtClean="0"/>
              <a:t>  slides 4 and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 slide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Derek: slide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slide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9 and 10…doesn’t matter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Dojo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require.js</a:t>
            </a:r>
            <a:r>
              <a:rPr lang="en-US" baseline="0" dirty="0" smtClean="0"/>
              <a:t> is loaded before Knockout so that define is defined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 MVC:  models are your data, views are representations of models and controllers handle your logic as well as communication between models and views.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MVC is about separating out your app. Controllers manipulate models, models manipulate views and views render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-Matt talk about MVC.</a:t>
            </a:r>
          </a:p>
          <a:p>
            <a:endParaRPr lang="en-US" baseline="0" dirty="0" smtClean="0"/>
          </a:p>
          <a:p>
            <a:r>
              <a:rPr lang="en-US" dirty="0" smtClean="0"/>
              <a:t>Each framework does things</a:t>
            </a:r>
            <a:r>
              <a:rPr lang="en-US" baseline="0" dirty="0" smtClean="0"/>
              <a:t> in their own way, but the underlying concepts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clipboard icon is a link to http://</a:t>
            </a:r>
            <a:r>
              <a:rPr lang="en-US" baseline="0" dirty="0" err="1" smtClean="0"/>
              <a:t>todomvc.com</a:t>
            </a:r>
            <a:r>
              <a:rPr lang="en-US" baseline="0" dirty="0" smtClean="0"/>
              <a:t>/ which has examples for every major JS-based MVC framework in use today. It’s worth telling session attendees about this resource so they can explore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</a:t>
            </a:r>
          </a:p>
          <a:p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 smtClean="0"/>
              <a:t>of concerns:  your JS shouldn’t be directly updating your DOM. Modularize</a:t>
            </a:r>
            <a:r>
              <a:rPr lang="en-US" baseline="0" dirty="0" smtClean="0"/>
              <a:t> your data, application logic and your presentation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DRY:  don’t repeat yourself:  do things in one place, easier to maintain your code, less error prone</a:t>
            </a:r>
            <a:r>
              <a:rPr lang="en-US" baseline="0" dirty="0" smtClean="0"/>
              <a:t>. Let framework handle events and routing.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Testing:  we are not talking about testing here, but one of the primary reasons to use these frameworks is so that you can easily unit test your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Fun:  write less boilerplate/scaffolding, focus on doing tasks unique to your app. Creating/disconnecting </a:t>
            </a:r>
            <a:r>
              <a:rPr lang="en-US" baseline="0" dirty="0" smtClean="0"/>
              <a:t>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Easier to find what you’re looking for with large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have multiple people working on different things like models and views and they wont be editing the same file in some cases.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built</a:t>
            </a:r>
            <a:r>
              <a:rPr lang="en-US" baseline="0" dirty="0" smtClean="0"/>
              <a:t> a couple of years ago with a previous release of the ArcGIS API for JavaScript. All JS API + Dojo. No MVC… manually manipulating DOM, concatenating strings…got the job done, and many, many apps are built this way, but there are tons of places for improvement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what we’re going to try to avoid… hard-coded references to DOM elements, manually building HTML and injecting it. </a:t>
            </a:r>
          </a:p>
          <a:p>
            <a:endParaRPr lang="en-US" dirty="0" smtClean="0"/>
          </a:p>
          <a:p>
            <a:r>
              <a:rPr lang="en-US" dirty="0" smtClean="0"/>
              <a:t>Side note:  the function shown here isn’t </a:t>
            </a:r>
            <a:r>
              <a:rPr lang="en-US" dirty="0" err="1" smtClean="0"/>
              <a:t>actaully</a:t>
            </a:r>
            <a:r>
              <a:rPr lang="en-US" baseline="0" dirty="0" smtClean="0"/>
              <a:t> a global as it lives inside the require() callback…so it’s not all bad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 is backbone.js</a:t>
            </a:r>
          </a:p>
          <a:p>
            <a:endParaRPr lang="en-US" dirty="0" smtClean="0"/>
          </a:p>
          <a:p>
            <a:r>
              <a:rPr lang="en-US" dirty="0" smtClean="0"/>
              <a:t>This is what their site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	-Handle</a:t>
            </a:r>
            <a:r>
              <a:rPr lang="en-US" baseline="0" dirty="0" smtClean="0"/>
              <a:t> functionality of your app and changes that happen.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Views</a:t>
            </a:r>
          </a:p>
          <a:p>
            <a:r>
              <a:rPr lang="en-US" baseline="0" dirty="0" smtClean="0"/>
              <a:t>	- Views are backed by models and can update </a:t>
            </a:r>
            <a:r>
              <a:rPr lang="en-US" baseline="0" dirty="0" smtClean="0"/>
              <a:t>HTML and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nodes when </a:t>
            </a:r>
            <a:r>
              <a:rPr lang="en-US" baseline="0" dirty="0" smtClean="0"/>
              <a:t>the model changes</a:t>
            </a:r>
          </a:p>
          <a:p>
            <a:r>
              <a:rPr lang="en-US" baseline="0" dirty="0" smtClean="0"/>
              <a:t>	- Can be used with any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library, for this app I used Underscore templates.</a:t>
            </a:r>
          </a:p>
          <a:p>
            <a:endParaRPr lang="en-US" baseline="0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	- Similar to dojo events. Has .on() and .off() to bind events to an object.</a:t>
            </a:r>
          </a:p>
          <a:p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	-  Allows</a:t>
            </a:r>
            <a:r>
              <a:rPr lang="en-US" baseline="0" dirty="0" smtClean="0"/>
              <a:t> you to bind events on a collection of models</a:t>
            </a:r>
          </a:p>
          <a:p>
            <a:r>
              <a:rPr lang="en-US" baseline="0" dirty="0" smtClean="0"/>
              <a:t>	- Listen to multiple </a:t>
            </a:r>
            <a:r>
              <a:rPr lang="en-US" baseline="0" dirty="0" smtClean="0"/>
              <a:t>models</a:t>
            </a:r>
          </a:p>
          <a:p>
            <a:r>
              <a:rPr lang="en-US" baseline="0" dirty="0" smtClean="0"/>
              <a:t>	- Song is model, album is Collection.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 	-</a:t>
            </a:r>
            <a:r>
              <a:rPr lang="en-US" baseline="0" dirty="0" smtClean="0"/>
              <a:t> Has a router than handles URL in page links like hash tag anchor links and redirects them to a function.</a:t>
            </a:r>
          </a:p>
          <a:p>
            <a:r>
              <a:rPr lang="en-US" baseline="0" dirty="0" smtClean="0"/>
              <a:t>	- Great for single page apps that want to link to a specific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History</a:t>
            </a:r>
          </a:p>
          <a:p>
            <a:r>
              <a:rPr lang="en-US" baseline="0" dirty="0" smtClean="0"/>
              <a:t>	- Once all your routes are created, a history can be started to be able to use the back button within your single page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up:  Backbone. Probably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of JS MVC frameworks.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ackbonejs.or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addyosmani.github.com/todomv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framework-samples-j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Application Frameworks and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2370"/>
            <a:ext cx="6400800" cy="914400"/>
          </a:xfrm>
        </p:spPr>
        <p:txBody>
          <a:bodyPr/>
          <a:lstStyle/>
          <a:p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</p:spPr>
        <p:txBody>
          <a:bodyPr/>
          <a:lstStyle/>
          <a:p>
            <a:r>
              <a:rPr lang="en-US" dirty="0" err="1" smtClean="0"/>
              <a:t>Knockout.js</a:t>
            </a:r>
            <a:endParaRPr lang="en-US" dirty="0"/>
          </a:p>
        </p:txBody>
      </p:sp>
      <p:pic>
        <p:nvPicPr>
          <p:cNvPr id="3" name="Content Placeholder 2" descr="Screen Shot 2013-03-20 at 1.23.56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440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View-Models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 descr="ko-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232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Uses AMD if define found</a:t>
            </a:r>
          </a:p>
          <a:p>
            <a:pPr lvl="1"/>
            <a:r>
              <a:rPr lang="en-US" dirty="0" smtClean="0"/>
              <a:t>Good docs &amp;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routes/history</a:t>
            </a:r>
          </a:p>
          <a:p>
            <a:pPr lvl="1"/>
            <a:r>
              <a:rPr lang="en-US" dirty="0" smtClean="0"/>
              <a:t>HTML can become bloated with bindings</a:t>
            </a:r>
          </a:p>
          <a:p>
            <a:pPr lvl="1"/>
            <a:endParaRPr lang="en-US" dirty="0"/>
          </a:p>
        </p:txBody>
      </p:sp>
      <p:pic>
        <p:nvPicPr>
          <p:cNvPr id="6" name="Picture 5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9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7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864625"/>
            <a:ext cx="6400800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9464" y="4979634"/>
            <a:ext cx="5305972" cy="10688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Tuesday, March 26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 – </a:t>
            </a:r>
            <a:r>
              <a:rPr lang="en-US" sz="2000" b="1" dirty="0" smtClean="0"/>
              <a:t>Offering </a:t>
            </a:r>
            <a:r>
              <a:rPr lang="en-US" sz="2000" b="1" dirty="0"/>
              <a:t>ID: </a:t>
            </a:r>
            <a:r>
              <a:rPr lang="en-US" sz="2000" b="1" dirty="0" smtClean="0"/>
              <a:t>216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Thursday, March 28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– Offering ID: 394</a:t>
            </a:r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JavaScript-based Application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3" name="Picture 2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4" y="1332838"/>
            <a:ext cx="4864100" cy="1371600"/>
          </a:xfrm>
          <a:prstGeom prst="rect">
            <a:avLst/>
          </a:prstGeom>
        </p:spPr>
      </p:pic>
      <p:pic>
        <p:nvPicPr>
          <p:cNvPr id="5" name="Picture 4" descr="backbone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11060"/>
            <a:ext cx="4864608" cy="865781"/>
          </a:xfrm>
          <a:prstGeom prst="rect">
            <a:avLst/>
          </a:prstGeom>
        </p:spPr>
      </p:pic>
      <p:pic>
        <p:nvPicPr>
          <p:cNvPr id="6" name="Picture 5" descr="ko-logo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4591689"/>
            <a:ext cx="3763159" cy="1095603"/>
          </a:xfrm>
          <a:prstGeom prst="rect">
            <a:avLst/>
          </a:prstGeom>
        </p:spPr>
      </p:pic>
      <p:pic>
        <p:nvPicPr>
          <p:cNvPr id="7" name="Picture 6" descr="todo-mvc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437213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6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Fun (do more with less code)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250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an app…</a:t>
            </a:r>
            <a:endParaRPr lang="en-US" dirty="0"/>
          </a:p>
        </p:txBody>
      </p:sp>
      <p:pic>
        <p:nvPicPr>
          <p:cNvPr id="3" name="Content Placeholder 2" descr="app.png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old-cod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8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773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pic>
        <p:nvPicPr>
          <p:cNvPr id="4" name="Content Placeholder 3" descr="Screen Shot 2013-03-20 at 1.24.52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280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  <p:pic>
        <p:nvPicPr>
          <p:cNvPr id="4" name="Picture 3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035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Wide adoption</a:t>
            </a:r>
          </a:p>
          <a:p>
            <a:pPr lvl="1"/>
            <a:r>
              <a:rPr lang="en-US" dirty="0" smtClean="0"/>
              <a:t>Clear MVC implementation</a:t>
            </a:r>
          </a:p>
          <a:p>
            <a:pPr lvl="1"/>
            <a:r>
              <a:rPr lang="en-US" dirty="0" smtClean="0"/>
              <a:t>Routers / History</a:t>
            </a:r>
          </a:p>
          <a:p>
            <a:pPr lvl="1"/>
            <a:r>
              <a:rPr lang="en-US" dirty="0" smtClean="0"/>
              <a:t>Underscore Helper 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_</a:t>
            </a:r>
          </a:p>
          <a:p>
            <a:pPr lvl="1"/>
            <a:endParaRPr lang="en-US" dirty="0"/>
          </a:p>
        </p:txBody>
      </p:sp>
      <p:pic>
        <p:nvPicPr>
          <p:cNvPr id="6" name="Picture 5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Docs/Tutorials</a:t>
            </a:r>
          </a:p>
          <a:p>
            <a:pPr lvl="1"/>
            <a:r>
              <a:rPr lang="en-US" dirty="0" smtClean="0"/>
              <a:t>Built-in AJAX / JSONP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Fuzzy MVC </a:t>
            </a:r>
            <a:r>
              <a:rPr lang="en-US" dirty="0" err="1" smtClean="0"/>
              <a:t>implementaiton</a:t>
            </a:r>
            <a:endParaRPr lang="en-US" dirty="0" smtClean="0"/>
          </a:p>
          <a:p>
            <a:pPr lvl="1"/>
            <a:r>
              <a:rPr lang="en-US" dirty="0" smtClean="0"/>
              <a:t>Non-standard markup (</a:t>
            </a:r>
            <a:r>
              <a:rPr lang="en-US" dirty="0" err="1" smtClean="0"/>
              <a:t>ng</a:t>
            </a:r>
            <a:r>
              <a:rPr lang="en-US" dirty="0" smtClean="0"/>
              <a:t>-*)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  <p:pic>
        <p:nvPicPr>
          <p:cNvPr id="7" name="Picture 6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4800600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9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590</Words>
  <Application>Microsoft Office PowerPoint</Application>
  <PresentationFormat>On-screen Show (4:3)</PresentationFormat>
  <Paragraphs>149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Helvetica</vt:lpstr>
      <vt:lpstr>Lucida Grande</vt:lpstr>
      <vt:lpstr>Wingdings</vt:lpstr>
      <vt:lpstr>Esri_Corporate_Template</vt:lpstr>
      <vt:lpstr>Esri_Corporate_Template_light</vt:lpstr>
      <vt:lpstr>Working with Application Frameworks and ArcGIS API for JavaScript</vt:lpstr>
      <vt:lpstr>JavaScript-based Application Frameworks</vt:lpstr>
      <vt:lpstr>Why?</vt:lpstr>
      <vt:lpstr>First, we need an app…</vt:lpstr>
      <vt:lpstr>PowerPoint Presentation</vt:lpstr>
      <vt:lpstr>Backbone.js</vt:lpstr>
      <vt:lpstr>Features</vt:lpstr>
      <vt:lpstr>PowerPoint Presentation</vt:lpstr>
      <vt:lpstr>PowerPoint Presentation</vt:lpstr>
      <vt:lpstr>Knockout.js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2013-03-23T01:37:35Z</dcterms:modified>
</cp:coreProperties>
</file>