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embeddings/oleObject1.bin" ContentType="application/vnd.openxmlformats-officedocument.oleObject"/>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6393" r:id="rId4"/>
    <p:sldMasterId id="2147486412" r:id="rId5"/>
  </p:sldMasterIdLst>
  <p:notesMasterIdLst>
    <p:notesMasterId r:id="rId21"/>
  </p:notesMasterIdLst>
  <p:sldIdLst>
    <p:sldId id="256" r:id="rId6"/>
    <p:sldId id="258" r:id="rId7"/>
    <p:sldId id="260" r:id="rId8"/>
    <p:sldId id="261" r:id="rId9"/>
    <p:sldId id="262" r:id="rId10"/>
    <p:sldId id="267" r:id="rId11"/>
    <p:sldId id="269" r:id="rId12"/>
    <p:sldId id="263" r:id="rId13"/>
    <p:sldId id="274" r:id="rId14"/>
    <p:sldId id="264" r:id="rId15"/>
    <p:sldId id="270" r:id="rId16"/>
    <p:sldId id="272" r:id="rId17"/>
    <p:sldId id="265" r:id="rId18"/>
    <p:sldId id="273" r:id="rId19"/>
    <p:sldId id="259"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430">
          <p15:clr>
            <a:srgbClr val="A4A3A4"/>
          </p15:clr>
        </p15:guide>
        <p15:guide id="2" orient="horz" pos="3888">
          <p15:clr>
            <a:srgbClr val="A4A3A4"/>
          </p15:clr>
        </p15:guide>
        <p15:guide id="3" pos="432">
          <p15:clr>
            <a:srgbClr val="A4A3A4"/>
          </p15:clr>
        </p15:guide>
        <p15:guide id="4" pos="532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8EB7"/>
    <a:srgbClr val="176189"/>
    <a:srgbClr val="C8C8C8"/>
    <a:srgbClr val="7F7F7F"/>
    <a:srgbClr val="595959"/>
    <a:srgbClr val="404040"/>
    <a:srgbClr val="FFFFFF"/>
    <a:srgbClr val="04274A"/>
    <a:srgbClr val="063462"/>
    <a:srgbClr val="031A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07" autoAdjust="0"/>
    <p:restoredTop sz="67199" autoAdjust="0"/>
  </p:normalViewPr>
  <p:slideViewPr>
    <p:cSldViewPr snapToGrid="0" snapToObjects="1" showGuides="1">
      <p:cViewPr varScale="1">
        <p:scale>
          <a:sx n="65" d="100"/>
          <a:sy n="65" d="100"/>
        </p:scale>
        <p:origin x="-1144" y="-96"/>
      </p:cViewPr>
      <p:guideLst>
        <p:guide orient="horz" pos="430"/>
        <p:guide orient="horz" pos="3888"/>
        <p:guide pos="432"/>
        <p:guide pos="532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20" Type="http://schemas.openxmlformats.org/officeDocument/2006/relationships/slide" Target="slides/slide15.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a:defRPr>
            </a:lvl1pPr>
          </a:lstStyle>
          <a:p>
            <a:fld id="{5498D241-0AB7-BC44-80E8-F0A20AF46E9E}" type="datetimeFigureOut">
              <a:rPr lang="en-US" smtClean="0"/>
              <a:pPr/>
              <a:t>3/28/13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a:defRPr>
            </a:lvl1pPr>
          </a:lstStyle>
          <a:p>
            <a:fld id="{3E7143C0-4F23-B545-9533-520B5A87CA1E}" type="slidenum">
              <a:rPr lang="en-US" smtClean="0"/>
              <a:pPr/>
              <a:t>‹#›</a:t>
            </a:fld>
            <a:endParaRPr lang="en-US" dirty="0"/>
          </a:p>
        </p:txBody>
      </p:sp>
    </p:spTree>
    <p:extLst>
      <p:ext uri="{BB962C8B-B14F-4D97-AF65-F5344CB8AC3E}">
        <p14:creationId xmlns:p14="http://schemas.microsoft.com/office/powerpoint/2010/main" val="4077587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Arial"/>
        <a:ea typeface="+mn-ea"/>
        <a:cs typeface="+mn-cs"/>
      </a:defRPr>
    </a:lvl1pPr>
    <a:lvl2pPr marL="457200" algn="l" defTabSz="457200" rtl="0" eaLnBrk="1" latinLnBrk="0" hangingPunct="1">
      <a:defRPr sz="1200" kern="1200">
        <a:solidFill>
          <a:schemeClr val="tx1"/>
        </a:solidFill>
        <a:latin typeface="Arial"/>
        <a:ea typeface="+mn-ea"/>
        <a:cs typeface="+mn-cs"/>
      </a:defRPr>
    </a:lvl2pPr>
    <a:lvl3pPr marL="914400" algn="l" defTabSz="457200" rtl="0" eaLnBrk="1" latinLnBrk="0" hangingPunct="1">
      <a:defRPr sz="1200" kern="1200">
        <a:solidFill>
          <a:schemeClr val="tx1"/>
        </a:solidFill>
        <a:latin typeface="Arial"/>
        <a:ea typeface="+mn-ea"/>
        <a:cs typeface="+mn-cs"/>
      </a:defRPr>
    </a:lvl3pPr>
    <a:lvl4pPr marL="1371600" algn="l" defTabSz="457200" rtl="0" eaLnBrk="1" latinLnBrk="0" hangingPunct="1">
      <a:defRPr sz="1200" kern="1200">
        <a:solidFill>
          <a:schemeClr val="tx1"/>
        </a:solidFill>
        <a:latin typeface="Arial"/>
        <a:ea typeface="+mn-ea"/>
        <a:cs typeface="+mn-cs"/>
      </a:defRPr>
    </a:lvl4pPr>
    <a:lvl5pPr marL="1828800" algn="l" defTabSz="457200" rtl="0" eaLnBrk="1" latinLnBrk="0" hangingPunct="1">
      <a:defRPr sz="12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Overall flow could be…</a:t>
            </a:r>
          </a:p>
          <a:p>
            <a:endParaRPr lang="en-US" dirty="0" smtClean="0"/>
          </a:p>
          <a:p>
            <a:r>
              <a:rPr lang="en-US" dirty="0" smtClean="0"/>
              <a:t>Matt:  slides 2 and 3</a:t>
            </a:r>
          </a:p>
          <a:p>
            <a:endParaRPr lang="en-US" dirty="0" smtClean="0"/>
          </a:p>
          <a:p>
            <a:r>
              <a:rPr lang="en-US" dirty="0" smtClean="0"/>
              <a:t>Derek:</a:t>
            </a:r>
            <a:r>
              <a:rPr lang="en-US" baseline="0" dirty="0" smtClean="0"/>
              <a:t>  slides 4 and 5</a:t>
            </a:r>
          </a:p>
          <a:p>
            <a:endParaRPr lang="en-US" baseline="0" dirty="0" smtClean="0"/>
          </a:p>
          <a:p>
            <a:r>
              <a:rPr lang="en-US" baseline="0" dirty="0" smtClean="0"/>
              <a:t>Matt:  slide 6</a:t>
            </a:r>
          </a:p>
          <a:p>
            <a:endParaRPr lang="en-US" baseline="0" dirty="0" smtClean="0"/>
          </a:p>
          <a:p>
            <a:r>
              <a:rPr lang="en-US" baseline="0" dirty="0" smtClean="0"/>
              <a:t>Derek: slide 7</a:t>
            </a:r>
          </a:p>
          <a:p>
            <a:endParaRPr lang="en-US" baseline="0" dirty="0" smtClean="0"/>
          </a:p>
          <a:p>
            <a:r>
              <a:rPr lang="en-US" baseline="0" dirty="0" smtClean="0"/>
              <a:t>Matt: slide 8</a:t>
            </a:r>
          </a:p>
          <a:p>
            <a:endParaRPr lang="en-US" baseline="0" dirty="0" smtClean="0"/>
          </a:p>
          <a:p>
            <a:r>
              <a:rPr lang="en-US" baseline="0" dirty="0" smtClean="0"/>
              <a:t>Slides 9 and 10…doesn’t matter</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3E7143C0-4F23-B545-9533-520B5A87CA1E}" type="slidenum">
              <a:rPr lang="en-US" smtClean="0"/>
              <a:pPr/>
              <a:t>1</a:t>
            </a:fld>
            <a:endParaRPr lang="en-US" dirty="0"/>
          </a:p>
        </p:txBody>
      </p:sp>
    </p:spTree>
    <p:extLst>
      <p:ext uri="{BB962C8B-B14F-4D97-AF65-F5344CB8AC3E}">
        <p14:creationId xmlns:p14="http://schemas.microsoft.com/office/powerpoint/2010/main" val="2233478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Knockout</a:t>
            </a:r>
            <a:endParaRPr lang="en-US" dirty="0"/>
          </a:p>
        </p:txBody>
      </p:sp>
      <p:sp>
        <p:nvSpPr>
          <p:cNvPr id="4" name="Slide Number Placeholder 3"/>
          <p:cNvSpPr>
            <a:spLocks noGrp="1"/>
          </p:cNvSpPr>
          <p:nvPr>
            <p:ph type="sldNum" sz="quarter" idx="10"/>
          </p:nvPr>
        </p:nvSpPr>
        <p:spPr/>
        <p:txBody>
          <a:bodyPr/>
          <a:lstStyle/>
          <a:p>
            <a:fld id="{3E7143C0-4F23-B545-9533-520B5A87CA1E}" type="slidenum">
              <a:rPr lang="en-US" smtClean="0"/>
              <a:pPr/>
              <a:t>11</a:t>
            </a:fld>
            <a:endParaRPr lang="en-US" dirty="0"/>
          </a:p>
        </p:txBody>
      </p:sp>
    </p:spTree>
    <p:extLst>
      <p:ext uri="{BB962C8B-B14F-4D97-AF65-F5344CB8AC3E}">
        <p14:creationId xmlns:p14="http://schemas.microsoft.com/office/powerpoint/2010/main" val="16665684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Knockout has a combo of views and models</a:t>
            </a:r>
            <a:r>
              <a:rPr lang="en-US" baseline="0" dirty="0" smtClean="0"/>
              <a:t> in a single object. Model view view </a:t>
            </a:r>
            <a:r>
              <a:rPr lang="en-US" baseline="0" smtClean="0"/>
              <a:t>model pattern.</a:t>
            </a:r>
            <a:endParaRPr lang="en-US" baseline="0" dirty="0" smtClean="0"/>
          </a:p>
          <a:p>
            <a:endParaRPr lang="en-US" baseline="0" dirty="0" smtClean="0"/>
          </a:p>
          <a:p>
            <a:r>
              <a:rPr lang="en-US" baseline="0" dirty="0" smtClean="0"/>
              <a:t>It has “observables” which you set what properties on your object or model you’d like the framework to keep track of and when it changes it updates the view or does other functions as you can assign.</a:t>
            </a:r>
          </a:p>
          <a:p>
            <a:endParaRPr lang="en-US" baseline="0" dirty="0" smtClean="0"/>
          </a:p>
          <a:p>
            <a:r>
              <a:rPr lang="en-US" baseline="0" dirty="0" smtClean="0"/>
              <a:t>It has bindings, where you set in HTML using a HTML5 data attribute named data-bind=“your binding”.</a:t>
            </a:r>
          </a:p>
          <a:p>
            <a:r>
              <a:rPr lang="en-US" baseline="0" dirty="0" smtClean="0"/>
              <a:t>It basically sets up your events for that </a:t>
            </a:r>
            <a:r>
              <a:rPr lang="en-US" baseline="0" dirty="0" err="1" smtClean="0"/>
              <a:t>dom</a:t>
            </a:r>
            <a:r>
              <a:rPr lang="en-US" baseline="0" dirty="0" smtClean="0"/>
              <a:t> element and makes it really easy to set up and modify events for your app.</a:t>
            </a:r>
          </a:p>
          <a:p>
            <a:endParaRPr lang="en-US" baseline="0" dirty="0" smtClean="0"/>
          </a:p>
          <a:p>
            <a:r>
              <a:rPr lang="en-US" baseline="0" dirty="0" smtClean="0"/>
              <a:t>And it has template rendering so that you’re not just concatenating strings to write HTML within JS.</a:t>
            </a:r>
            <a:endParaRPr lang="en-US" dirty="0"/>
          </a:p>
        </p:txBody>
      </p:sp>
      <p:sp>
        <p:nvSpPr>
          <p:cNvPr id="4" name="Slide Number Placeholder 3"/>
          <p:cNvSpPr>
            <a:spLocks noGrp="1"/>
          </p:cNvSpPr>
          <p:nvPr>
            <p:ph type="sldNum" sz="quarter" idx="10"/>
          </p:nvPr>
        </p:nvSpPr>
        <p:spPr/>
        <p:txBody>
          <a:bodyPr/>
          <a:lstStyle/>
          <a:p>
            <a:fld id="{3E7143C0-4F23-B545-9533-520B5A87CA1E}" type="slidenum">
              <a:rPr lang="en-US" smtClean="0"/>
              <a:pPr/>
              <a:t>12</a:t>
            </a:fld>
            <a:endParaRPr lang="en-US" dirty="0"/>
          </a:p>
        </p:txBody>
      </p:sp>
    </p:spTree>
    <p:extLst>
      <p:ext uri="{BB962C8B-B14F-4D97-AF65-F5344CB8AC3E}">
        <p14:creationId xmlns:p14="http://schemas.microsoft.com/office/powerpoint/2010/main" val="1925441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 sure Dojo</a:t>
            </a:r>
            <a:r>
              <a:rPr lang="en-US" baseline="0" dirty="0" smtClean="0"/>
              <a:t> or </a:t>
            </a:r>
            <a:r>
              <a:rPr lang="en-US" baseline="0" dirty="0" err="1" smtClean="0"/>
              <a:t>require.js</a:t>
            </a:r>
            <a:r>
              <a:rPr lang="en-US" baseline="0" dirty="0" smtClean="0"/>
              <a:t> is loaded before Knockout so that define is defined</a:t>
            </a:r>
          </a:p>
          <a:p>
            <a:endParaRPr lang="en-US" dirty="0" smtClean="0"/>
          </a:p>
        </p:txBody>
      </p:sp>
      <p:sp>
        <p:nvSpPr>
          <p:cNvPr id="4" name="Slide Number Placeholder 3"/>
          <p:cNvSpPr>
            <a:spLocks noGrp="1"/>
          </p:cNvSpPr>
          <p:nvPr>
            <p:ph type="sldNum" sz="quarter" idx="10"/>
          </p:nvPr>
        </p:nvSpPr>
        <p:spPr/>
        <p:txBody>
          <a:bodyPr/>
          <a:lstStyle/>
          <a:p>
            <a:fld id="{3E7143C0-4F23-B545-9533-520B5A87CA1E}" type="slidenum">
              <a:rPr lang="en-US" smtClean="0"/>
              <a:pPr/>
              <a:t>13</a:t>
            </a:fld>
            <a:endParaRPr lang="en-US" dirty="0"/>
          </a:p>
        </p:txBody>
      </p:sp>
    </p:spTree>
    <p:extLst>
      <p:ext uri="{BB962C8B-B14F-4D97-AF65-F5344CB8AC3E}">
        <p14:creationId xmlns:p14="http://schemas.microsoft.com/office/powerpoint/2010/main" val="10530920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3E7143C0-4F23-B545-9533-520B5A87CA1E}" type="slidenum">
              <a:rPr lang="en-US" smtClean="0"/>
              <a:pPr/>
              <a:t>14</a:t>
            </a:fld>
            <a:endParaRPr lang="en-US" dirty="0"/>
          </a:p>
        </p:txBody>
      </p:sp>
    </p:spTree>
    <p:extLst>
      <p:ext uri="{BB962C8B-B14F-4D97-AF65-F5344CB8AC3E}">
        <p14:creationId xmlns:p14="http://schemas.microsoft.com/office/powerpoint/2010/main" val="1053092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Matt:</a:t>
            </a:r>
          </a:p>
          <a:p>
            <a:endParaRPr lang="en-US" dirty="0" smtClean="0"/>
          </a:p>
          <a:p>
            <a:r>
              <a:rPr lang="en-US" dirty="0" smtClean="0"/>
              <a:t>Briefly</a:t>
            </a:r>
            <a:r>
              <a:rPr lang="en-US" baseline="0" dirty="0" smtClean="0"/>
              <a:t> intro MVC:  models are your data, views are representations of models and controllers handle your logic as well as communication between models and views.</a:t>
            </a:r>
          </a:p>
          <a:p>
            <a:endParaRPr lang="en-US" baseline="0" dirty="0" smtClean="0"/>
          </a:p>
          <a:p>
            <a:r>
              <a:rPr lang="en-US" baseline="0" dirty="0" smtClean="0"/>
              <a:t>MVC is about separating out your app by functionality and purpose. Controllers manipulate models, models manipulate views and views render data.</a:t>
            </a:r>
          </a:p>
          <a:p>
            <a:endParaRPr lang="en-US" baseline="0" dirty="0" smtClean="0"/>
          </a:p>
          <a:p>
            <a:r>
              <a:rPr lang="en-US" dirty="0" smtClean="0"/>
              <a:t>Each framework does things</a:t>
            </a:r>
            <a:r>
              <a:rPr lang="en-US" baseline="0" dirty="0" smtClean="0"/>
              <a:t> in their own way, but the underlying concepts are the same.</a:t>
            </a:r>
          </a:p>
          <a:p>
            <a:endParaRPr lang="en-US" baseline="0" dirty="0" smtClean="0"/>
          </a:p>
          <a:p>
            <a:r>
              <a:rPr lang="en-US" baseline="0" dirty="0" smtClean="0"/>
              <a:t>The clipboard icon is a link to http://</a:t>
            </a:r>
            <a:r>
              <a:rPr lang="en-US" baseline="0" dirty="0" err="1" smtClean="0"/>
              <a:t>todomvc.com</a:t>
            </a:r>
            <a:r>
              <a:rPr lang="en-US" baseline="0" dirty="0" smtClean="0"/>
              <a:t>/ which has examples for every major JS-based MVC framework in use today. It’s worth telling session attendees about this resource so they can explore it later.</a:t>
            </a:r>
            <a:endParaRPr lang="en-US" dirty="0"/>
          </a:p>
        </p:txBody>
      </p:sp>
      <p:sp>
        <p:nvSpPr>
          <p:cNvPr id="4" name="Slide Number Placeholder 3"/>
          <p:cNvSpPr>
            <a:spLocks noGrp="1"/>
          </p:cNvSpPr>
          <p:nvPr>
            <p:ph type="sldNum" sz="quarter" idx="10"/>
          </p:nvPr>
        </p:nvSpPr>
        <p:spPr/>
        <p:txBody>
          <a:bodyPr/>
          <a:lstStyle/>
          <a:p>
            <a:fld id="{3E7143C0-4F23-B545-9533-520B5A87CA1E}" type="slidenum">
              <a:rPr lang="en-US" smtClean="0"/>
              <a:pPr/>
              <a:t>2</a:t>
            </a:fld>
            <a:endParaRPr lang="en-US" dirty="0"/>
          </a:p>
        </p:txBody>
      </p:sp>
    </p:spTree>
    <p:extLst>
      <p:ext uri="{BB962C8B-B14F-4D97-AF65-F5344CB8AC3E}">
        <p14:creationId xmlns:p14="http://schemas.microsoft.com/office/powerpoint/2010/main" val="958541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Matt:</a:t>
            </a:r>
          </a:p>
          <a:p>
            <a:endParaRPr lang="en-US" dirty="0" smtClean="0"/>
          </a:p>
          <a:p>
            <a:r>
              <a:rPr lang="en-US" dirty="0" smtClean="0"/>
              <a:t>Separation of concerns:  your JS shouldn’t be directly updating your DOM. Modularize</a:t>
            </a:r>
            <a:r>
              <a:rPr lang="en-US" baseline="0" dirty="0" smtClean="0"/>
              <a:t> your data, application logic and your presentation of information.</a:t>
            </a:r>
          </a:p>
          <a:p>
            <a:endParaRPr lang="en-US" baseline="0" dirty="0" smtClean="0"/>
          </a:p>
          <a:p>
            <a:r>
              <a:rPr lang="en-US" baseline="0" dirty="0" smtClean="0"/>
              <a:t>DRY:  don’t repeat yourself:  do things in one place, easier to maintain your code, less error prone. Let framework handle events and routing.</a:t>
            </a:r>
          </a:p>
          <a:p>
            <a:endParaRPr lang="en-US" baseline="0" dirty="0" smtClean="0"/>
          </a:p>
          <a:p>
            <a:r>
              <a:rPr lang="en-US" baseline="0" dirty="0" smtClean="0"/>
              <a:t>Testing:  we are not talking about testing here, but one of the primary reasons to use these frameworks is so that you can easily unit test your apps.</a:t>
            </a:r>
          </a:p>
          <a:p>
            <a:endParaRPr lang="en-US" baseline="0" dirty="0" smtClean="0"/>
          </a:p>
          <a:p>
            <a:r>
              <a:rPr lang="en-US" baseline="0" dirty="0" smtClean="0"/>
              <a:t>Fun:  write less boilerplate/scaffolding, focus on doing tasks unique to your app. </a:t>
            </a:r>
            <a:endParaRPr lang="en-US" baseline="0" dirty="0" smtClean="0"/>
          </a:p>
          <a:p>
            <a:endParaRPr lang="en-US" baseline="0" dirty="0" smtClean="0"/>
          </a:p>
          <a:p>
            <a:r>
              <a:rPr lang="en-US" baseline="0" dirty="0" smtClean="0"/>
              <a:t>Not </a:t>
            </a:r>
            <a:r>
              <a:rPr lang="en-US" baseline="0" dirty="0" smtClean="0"/>
              <a:t>having to Creating/disconnecting events</a:t>
            </a:r>
          </a:p>
          <a:p>
            <a:endParaRPr lang="en-US" baseline="0" dirty="0" smtClean="0"/>
          </a:p>
          <a:p>
            <a:r>
              <a:rPr lang="en-US" baseline="0" dirty="0" smtClean="0"/>
              <a:t>Minimizes dependencies</a:t>
            </a:r>
          </a:p>
          <a:p>
            <a:endParaRPr lang="en-US" baseline="0" dirty="0" smtClean="0"/>
          </a:p>
          <a:p>
            <a:r>
              <a:rPr lang="en-US" baseline="0" dirty="0" smtClean="0"/>
              <a:t>Easier to find what you’re looking for with large applications.</a:t>
            </a:r>
          </a:p>
          <a:p>
            <a:endParaRPr lang="en-US" baseline="0" dirty="0" smtClean="0"/>
          </a:p>
          <a:p>
            <a:r>
              <a:rPr lang="en-US" baseline="0" dirty="0" smtClean="0"/>
              <a:t>Can have multiple people working on different things like models and views and they wont be editing the same file in some cases.</a:t>
            </a:r>
          </a:p>
        </p:txBody>
      </p:sp>
      <p:sp>
        <p:nvSpPr>
          <p:cNvPr id="4" name="Slide Number Placeholder 3"/>
          <p:cNvSpPr>
            <a:spLocks noGrp="1"/>
          </p:cNvSpPr>
          <p:nvPr>
            <p:ph type="sldNum" sz="quarter" idx="10"/>
          </p:nvPr>
        </p:nvSpPr>
        <p:spPr/>
        <p:txBody>
          <a:bodyPr/>
          <a:lstStyle/>
          <a:p>
            <a:fld id="{3E7143C0-4F23-B545-9533-520B5A87CA1E}" type="slidenum">
              <a:rPr lang="en-US" smtClean="0"/>
              <a:pPr/>
              <a:t>3</a:t>
            </a:fld>
            <a:endParaRPr lang="en-US" dirty="0"/>
          </a:p>
        </p:txBody>
      </p:sp>
    </p:spTree>
    <p:extLst>
      <p:ext uri="{BB962C8B-B14F-4D97-AF65-F5344CB8AC3E}">
        <p14:creationId xmlns:p14="http://schemas.microsoft.com/office/powerpoint/2010/main" val="3056269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Originally built</a:t>
            </a:r>
            <a:r>
              <a:rPr lang="en-US" baseline="0" dirty="0" smtClean="0"/>
              <a:t> a couple of years ago with a previous release of the ArcGIS API for JavaScript. All JS API + Dojo. No MVC… manually manipulating DOM, concatenating strings…got the job done, and many, many apps are built this way, but there are tons of places for improvement.</a:t>
            </a:r>
          </a:p>
        </p:txBody>
      </p:sp>
      <p:sp>
        <p:nvSpPr>
          <p:cNvPr id="4" name="Slide Number Placeholder 3"/>
          <p:cNvSpPr>
            <a:spLocks noGrp="1"/>
          </p:cNvSpPr>
          <p:nvPr>
            <p:ph type="sldNum" sz="quarter" idx="10"/>
          </p:nvPr>
        </p:nvSpPr>
        <p:spPr/>
        <p:txBody>
          <a:bodyPr/>
          <a:lstStyle/>
          <a:p>
            <a:fld id="{3E7143C0-4F23-B545-9533-520B5A87CA1E}" type="slidenum">
              <a:rPr lang="en-US" smtClean="0"/>
              <a:pPr/>
              <a:t>4</a:t>
            </a:fld>
            <a:endParaRPr lang="en-US" dirty="0"/>
          </a:p>
        </p:txBody>
      </p:sp>
    </p:spTree>
    <p:extLst>
      <p:ext uri="{BB962C8B-B14F-4D97-AF65-F5344CB8AC3E}">
        <p14:creationId xmlns:p14="http://schemas.microsoft.com/office/powerpoint/2010/main" val="12886175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of what we’re going to try to avoid… hard-coded references to DOM elements, manually building HTML and injecting it. </a:t>
            </a:r>
          </a:p>
          <a:p>
            <a:endParaRPr lang="en-US" dirty="0" smtClean="0"/>
          </a:p>
          <a:p>
            <a:r>
              <a:rPr lang="en-US" dirty="0" smtClean="0"/>
              <a:t>Side note:  the function shown here isn’t </a:t>
            </a:r>
            <a:r>
              <a:rPr lang="en-US" dirty="0" err="1" smtClean="0"/>
              <a:t>actaully</a:t>
            </a:r>
            <a:r>
              <a:rPr lang="en-US" baseline="0" dirty="0" smtClean="0"/>
              <a:t> a global as it lives inside the require() callback…so it’s not all bad </a:t>
            </a:r>
            <a:r>
              <a:rPr lang="en-US" baseline="0" dirty="0" smtClean="0">
                <a:sym typeface="Wingdings"/>
              </a:rPr>
              <a:t>.</a:t>
            </a:r>
            <a:endParaRPr lang="en-US" dirty="0"/>
          </a:p>
        </p:txBody>
      </p:sp>
      <p:sp>
        <p:nvSpPr>
          <p:cNvPr id="4" name="Slide Number Placeholder 3"/>
          <p:cNvSpPr>
            <a:spLocks noGrp="1"/>
          </p:cNvSpPr>
          <p:nvPr>
            <p:ph type="sldNum" sz="quarter" idx="10"/>
          </p:nvPr>
        </p:nvSpPr>
        <p:spPr/>
        <p:txBody>
          <a:bodyPr/>
          <a:lstStyle/>
          <a:p>
            <a:fld id="{3E7143C0-4F23-B545-9533-520B5A87CA1E}" type="slidenum">
              <a:rPr lang="en-US" smtClean="0"/>
              <a:pPr/>
              <a:t>5</a:t>
            </a:fld>
            <a:endParaRPr lang="en-US" dirty="0"/>
          </a:p>
        </p:txBody>
      </p:sp>
    </p:spTree>
    <p:extLst>
      <p:ext uri="{BB962C8B-B14F-4D97-AF65-F5344CB8AC3E}">
        <p14:creationId xmlns:p14="http://schemas.microsoft.com/office/powerpoint/2010/main" val="4150585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up is backbone.js</a:t>
            </a:r>
          </a:p>
          <a:p>
            <a:endParaRPr lang="en-US" dirty="0" smtClean="0"/>
          </a:p>
          <a:p>
            <a:r>
              <a:rPr lang="en-US" dirty="0" smtClean="0"/>
              <a:t>This is what their site looks like</a:t>
            </a:r>
            <a:endParaRPr lang="en-US" dirty="0"/>
          </a:p>
        </p:txBody>
      </p:sp>
      <p:sp>
        <p:nvSpPr>
          <p:cNvPr id="4" name="Slide Number Placeholder 3"/>
          <p:cNvSpPr>
            <a:spLocks noGrp="1"/>
          </p:cNvSpPr>
          <p:nvPr>
            <p:ph type="sldNum" sz="quarter" idx="10"/>
          </p:nvPr>
        </p:nvSpPr>
        <p:spPr/>
        <p:txBody>
          <a:bodyPr/>
          <a:lstStyle/>
          <a:p>
            <a:fld id="{3E7143C0-4F23-B545-9533-520B5A87CA1E}" type="slidenum">
              <a:rPr lang="en-US" smtClean="0"/>
              <a:pPr/>
              <a:t>6</a:t>
            </a:fld>
            <a:endParaRPr lang="en-US" dirty="0"/>
          </a:p>
        </p:txBody>
      </p:sp>
    </p:spTree>
    <p:extLst>
      <p:ext uri="{BB962C8B-B14F-4D97-AF65-F5344CB8AC3E}">
        <p14:creationId xmlns:p14="http://schemas.microsoft.com/office/powerpoint/2010/main" val="42034209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Models</a:t>
            </a:r>
          </a:p>
          <a:p>
            <a:r>
              <a:rPr lang="en-US" dirty="0" smtClean="0"/>
              <a:t>	-Handle</a:t>
            </a:r>
            <a:r>
              <a:rPr lang="en-US" baseline="0" dirty="0" smtClean="0"/>
              <a:t> functionality of your app and changes that happen.</a:t>
            </a:r>
          </a:p>
          <a:p>
            <a:endParaRPr lang="en-US" baseline="0" dirty="0" smtClean="0"/>
          </a:p>
          <a:p>
            <a:r>
              <a:rPr lang="en-US" baseline="0" dirty="0" smtClean="0"/>
              <a:t>Views</a:t>
            </a:r>
          </a:p>
          <a:p>
            <a:r>
              <a:rPr lang="en-US" baseline="0" dirty="0" smtClean="0"/>
              <a:t>	- Views are backed by models and can update HTML and </a:t>
            </a:r>
            <a:r>
              <a:rPr lang="en-US" baseline="0" dirty="0" err="1" smtClean="0"/>
              <a:t>dom</a:t>
            </a:r>
            <a:r>
              <a:rPr lang="en-US" baseline="0" dirty="0" smtClean="0"/>
              <a:t> nodes when the model changes</a:t>
            </a:r>
          </a:p>
          <a:p>
            <a:r>
              <a:rPr lang="en-US" baseline="0" dirty="0" smtClean="0"/>
              <a:t>	- Can be used with any </a:t>
            </a:r>
            <a:r>
              <a:rPr lang="en-US" baseline="0" dirty="0" err="1" smtClean="0"/>
              <a:t>templating</a:t>
            </a:r>
            <a:r>
              <a:rPr lang="en-US" baseline="0" dirty="0" smtClean="0"/>
              <a:t> library, for this app I used Underscore templates.</a:t>
            </a:r>
          </a:p>
          <a:p>
            <a:endParaRPr lang="en-US" baseline="0" dirty="0" smtClean="0"/>
          </a:p>
          <a:p>
            <a:r>
              <a:rPr lang="en-US" dirty="0" smtClean="0"/>
              <a:t>Events</a:t>
            </a:r>
          </a:p>
          <a:p>
            <a:r>
              <a:rPr lang="en-US" dirty="0" smtClean="0"/>
              <a:t>	- Similar to dojo events. Has .on() and .off() to bind events to an object.</a:t>
            </a:r>
          </a:p>
          <a:p>
            <a:endParaRPr lang="en-US" dirty="0" smtClean="0"/>
          </a:p>
          <a:p>
            <a:r>
              <a:rPr lang="en-US" dirty="0" smtClean="0"/>
              <a:t>Collections</a:t>
            </a:r>
          </a:p>
          <a:p>
            <a:r>
              <a:rPr lang="en-US" dirty="0" smtClean="0"/>
              <a:t>	-  Allows</a:t>
            </a:r>
            <a:r>
              <a:rPr lang="en-US" baseline="0" dirty="0" smtClean="0"/>
              <a:t> you to bind events on a collection of models</a:t>
            </a:r>
          </a:p>
          <a:p>
            <a:r>
              <a:rPr lang="en-US" baseline="0" dirty="0" smtClean="0"/>
              <a:t>	- Listen to multiple models</a:t>
            </a:r>
          </a:p>
          <a:p>
            <a:r>
              <a:rPr lang="en-US" baseline="0" dirty="0" smtClean="0"/>
              <a:t>	- Song is model, album is Collection.</a:t>
            </a:r>
            <a:endParaRPr lang="en-US" dirty="0" smtClean="0"/>
          </a:p>
          <a:p>
            <a:endParaRPr lang="en-US" dirty="0" smtClean="0"/>
          </a:p>
          <a:p>
            <a:r>
              <a:rPr lang="en-US" dirty="0" smtClean="0"/>
              <a:t>Routes</a:t>
            </a:r>
          </a:p>
          <a:p>
            <a:r>
              <a:rPr lang="en-US" dirty="0" smtClean="0"/>
              <a:t> 	-</a:t>
            </a:r>
            <a:r>
              <a:rPr lang="en-US" baseline="0" dirty="0" smtClean="0"/>
              <a:t> Has a router than handles URL in page links like hash tag anchor links and redirects them to a function.</a:t>
            </a:r>
          </a:p>
          <a:p>
            <a:r>
              <a:rPr lang="en-US" baseline="0" dirty="0" smtClean="0"/>
              <a:t>	- Great for single page apps that want to link to a specific function</a:t>
            </a:r>
          </a:p>
          <a:p>
            <a:endParaRPr lang="en-US" baseline="0" dirty="0" smtClean="0"/>
          </a:p>
          <a:p>
            <a:r>
              <a:rPr lang="en-US" baseline="0" dirty="0" smtClean="0"/>
              <a:t>History</a:t>
            </a:r>
          </a:p>
          <a:p>
            <a:r>
              <a:rPr lang="en-US" baseline="0" dirty="0" smtClean="0"/>
              <a:t>	- Once all your routes are created, a history can be started to be able to use the back button within your single page app</a:t>
            </a:r>
          </a:p>
          <a:p>
            <a:endParaRPr lang="en-US" dirty="0"/>
          </a:p>
        </p:txBody>
      </p:sp>
      <p:sp>
        <p:nvSpPr>
          <p:cNvPr id="4" name="Slide Number Placeholder 3"/>
          <p:cNvSpPr>
            <a:spLocks noGrp="1"/>
          </p:cNvSpPr>
          <p:nvPr>
            <p:ph type="sldNum" sz="quarter" idx="10"/>
          </p:nvPr>
        </p:nvSpPr>
        <p:spPr/>
        <p:txBody>
          <a:bodyPr/>
          <a:lstStyle/>
          <a:p>
            <a:fld id="{3E7143C0-4F23-B545-9533-520B5A87CA1E}" type="slidenum">
              <a:rPr lang="en-US" smtClean="0"/>
              <a:pPr/>
              <a:t>7</a:t>
            </a:fld>
            <a:endParaRPr lang="en-US" dirty="0"/>
          </a:p>
        </p:txBody>
      </p:sp>
    </p:spTree>
    <p:extLst>
      <p:ext uri="{BB962C8B-B14F-4D97-AF65-F5344CB8AC3E}">
        <p14:creationId xmlns:p14="http://schemas.microsoft.com/office/powerpoint/2010/main" val="9746899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up:  Backbone. Probably</a:t>
            </a:r>
            <a:r>
              <a:rPr lang="en-US" baseline="0" dirty="0" smtClean="0"/>
              <a:t> the </a:t>
            </a:r>
            <a:r>
              <a:rPr lang="en-US" baseline="0" dirty="0" err="1" smtClean="0"/>
              <a:t>jQuery</a:t>
            </a:r>
            <a:r>
              <a:rPr lang="en-US" baseline="0" dirty="0" smtClean="0"/>
              <a:t> of JS MVC frameworks. </a:t>
            </a:r>
          </a:p>
          <a:p>
            <a:endParaRPr lang="en-US" baseline="0" dirty="0" smtClean="0"/>
          </a:p>
        </p:txBody>
      </p:sp>
      <p:sp>
        <p:nvSpPr>
          <p:cNvPr id="4" name="Slide Number Placeholder 3"/>
          <p:cNvSpPr>
            <a:spLocks noGrp="1"/>
          </p:cNvSpPr>
          <p:nvPr>
            <p:ph type="sldNum" sz="quarter" idx="10"/>
          </p:nvPr>
        </p:nvSpPr>
        <p:spPr/>
        <p:txBody>
          <a:bodyPr/>
          <a:lstStyle/>
          <a:p>
            <a:fld id="{3E7143C0-4F23-B545-9533-520B5A87CA1E}" type="slidenum">
              <a:rPr lang="en-US" smtClean="0"/>
              <a:pPr/>
              <a:t>8</a:t>
            </a:fld>
            <a:endParaRPr lang="en-US" dirty="0"/>
          </a:p>
        </p:txBody>
      </p:sp>
    </p:spTree>
    <p:extLst>
      <p:ext uri="{BB962C8B-B14F-4D97-AF65-F5344CB8AC3E}">
        <p14:creationId xmlns:p14="http://schemas.microsoft.com/office/powerpoint/2010/main" val="10530920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Angular. </a:t>
            </a:r>
          </a:p>
        </p:txBody>
      </p:sp>
      <p:sp>
        <p:nvSpPr>
          <p:cNvPr id="4" name="Slide Number Placeholder 3"/>
          <p:cNvSpPr>
            <a:spLocks noGrp="1"/>
          </p:cNvSpPr>
          <p:nvPr>
            <p:ph type="sldNum" sz="quarter" idx="10"/>
          </p:nvPr>
        </p:nvSpPr>
        <p:spPr/>
        <p:txBody>
          <a:bodyPr/>
          <a:lstStyle/>
          <a:p>
            <a:fld id="{3E7143C0-4F23-B545-9533-520B5A87CA1E}" type="slidenum">
              <a:rPr lang="en-US" smtClean="0"/>
              <a:pPr/>
              <a:t>10</a:t>
            </a:fld>
            <a:endParaRPr lang="en-US" dirty="0"/>
          </a:p>
        </p:txBody>
      </p:sp>
    </p:spTree>
    <p:extLst>
      <p:ext uri="{BB962C8B-B14F-4D97-AF65-F5344CB8AC3E}">
        <p14:creationId xmlns:p14="http://schemas.microsoft.com/office/powerpoint/2010/main" val="1053092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bwMode="gray">
      <p:bgPr>
        <a:gradFill flip="none" rotWithShape="1">
          <a:gsLst>
            <a:gs pos="0">
              <a:srgbClr val="00B9F2"/>
            </a:gs>
            <a:gs pos="90000">
              <a:srgbClr val="053264"/>
            </a:gs>
            <a:gs pos="30000">
              <a:srgbClr val="007AC2"/>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white">
          <a:xfrm>
            <a:off x="1374835" y="2428193"/>
            <a:ext cx="6394330" cy="914400"/>
          </a:xfrm>
        </p:spPr>
        <p:txBody>
          <a:bodyPr rIns="0" anchor="b">
            <a:noAutofit/>
          </a:bodyPr>
          <a:lstStyle>
            <a:lvl1pPr algn="ctr">
              <a:defRPr sz="3400" baseline="0">
                <a:solidFill>
                  <a:schemeClr val="tx1"/>
                </a:solidFill>
              </a:defRPr>
            </a:lvl1pPr>
          </a:lstStyle>
          <a:p>
            <a:r>
              <a:rPr lang="en-US" dirty="0" smtClean="0"/>
              <a:t>Presentation Title</a:t>
            </a:r>
            <a:endParaRPr lang="en-US" dirty="0"/>
          </a:p>
        </p:txBody>
      </p:sp>
      <p:sp>
        <p:nvSpPr>
          <p:cNvPr id="3" name="Subtitle 2"/>
          <p:cNvSpPr>
            <a:spLocks noGrp="1"/>
          </p:cNvSpPr>
          <p:nvPr>
            <p:ph type="subTitle" idx="1" hasCustomPrompt="1"/>
          </p:nvPr>
        </p:nvSpPr>
        <p:spPr bwMode="white">
          <a:xfrm>
            <a:off x="1371600" y="3465218"/>
            <a:ext cx="6400800" cy="914400"/>
          </a:xfrm>
          <a:noFill/>
        </p:spPr>
        <p:txBody>
          <a:bodyPr>
            <a:noAutofit/>
          </a:bodyPr>
          <a:lstStyle>
            <a:lvl1pPr marL="0" indent="0" algn="ctr">
              <a:buNone/>
              <a:defRPr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Name of Presenter(s)</a:t>
            </a:r>
          </a:p>
        </p:txBody>
      </p:sp>
      <p:pic>
        <p:nvPicPr>
          <p:cNvPr id="7" name="Picture 6" descr="esri-10GlobeLogo_No-r_sRGBR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4284" y="365138"/>
            <a:ext cx="2168737" cy="967642"/>
          </a:xfrm>
          <a:prstGeom prst="rect">
            <a:avLst/>
          </a:prstGeom>
        </p:spPr>
      </p:pic>
      <p:sp>
        <p:nvSpPr>
          <p:cNvPr id="8" name="Rectangle 7"/>
          <p:cNvSpPr/>
          <p:nvPr/>
        </p:nvSpPr>
        <p:spPr bwMode="ltGray">
          <a:xfrm>
            <a:off x="-899557" y="5567249"/>
            <a:ext cx="10043557" cy="1290751"/>
          </a:xfrm>
          <a:custGeom>
            <a:avLst/>
            <a:gdLst/>
            <a:ahLst/>
            <a:cxnLst/>
            <a:rect l="l" t="t" r="r" b="b"/>
            <a:pathLst>
              <a:path w="10043557" h="1290751">
                <a:moveTo>
                  <a:pt x="8132411" y="0"/>
                </a:moveTo>
                <a:cubicBezTo>
                  <a:pt x="8583764" y="0"/>
                  <a:pt x="9032446" y="11434"/>
                  <a:pt x="9478183" y="34029"/>
                </a:cubicBezTo>
                <a:lnTo>
                  <a:pt x="10043557" y="69857"/>
                </a:lnTo>
                <a:lnTo>
                  <a:pt x="10043557" y="1290751"/>
                </a:lnTo>
                <a:lnTo>
                  <a:pt x="0" y="1290751"/>
                </a:lnTo>
                <a:lnTo>
                  <a:pt x="125788" y="1248403"/>
                </a:lnTo>
                <a:cubicBezTo>
                  <a:pt x="2649168" y="437759"/>
                  <a:pt x="5339667" y="0"/>
                  <a:pt x="8132411" y="0"/>
                </a:cubicBezTo>
                <a:close/>
              </a:path>
            </a:pathLst>
          </a:custGeom>
          <a:solidFill>
            <a:schemeClr val="bg2">
              <a:lumMod val="60000"/>
              <a:lumOff val="40000"/>
              <a:alpha val="25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lvl="0"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9" name="Rectangle 3"/>
          <p:cNvSpPr/>
          <p:nvPr/>
        </p:nvSpPr>
        <p:spPr bwMode="ltGray">
          <a:xfrm flipH="1">
            <a:off x="3488221" y="4204197"/>
            <a:ext cx="5655779" cy="2653803"/>
          </a:xfrm>
          <a:custGeom>
            <a:avLst/>
            <a:gdLst/>
            <a:ahLst/>
            <a:cxnLst/>
            <a:rect l="l" t="t" r="r" b="b"/>
            <a:pathLst>
              <a:path w="5655779" h="2653803">
                <a:moveTo>
                  <a:pt x="0" y="0"/>
                </a:moveTo>
                <a:lnTo>
                  <a:pt x="0" y="2653803"/>
                </a:lnTo>
                <a:lnTo>
                  <a:pt x="5655779" y="2653803"/>
                </a:lnTo>
                <a:lnTo>
                  <a:pt x="5368634" y="2452474"/>
                </a:lnTo>
                <a:cubicBezTo>
                  <a:pt x="3880066" y="1444637"/>
                  <a:pt x="2250051" y="660920"/>
                  <a:pt x="518426" y="144676"/>
                </a:cubicBezTo>
                <a:close/>
              </a:path>
            </a:pathLst>
          </a:custGeom>
          <a:solidFill>
            <a:srgbClr val="053264">
              <a:alpha val="10000"/>
            </a:srgb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Demo Title">
    <p:spTree>
      <p:nvGrpSpPr>
        <p:cNvPr id="1" name=""/>
        <p:cNvGrpSpPr/>
        <p:nvPr/>
      </p:nvGrpSpPr>
      <p:grpSpPr>
        <a:xfrm>
          <a:off x="0" y="0"/>
          <a:ext cx="0" cy="0"/>
          <a:chOff x="0" y="0"/>
          <a:chExt cx="0" cy="0"/>
        </a:xfrm>
      </p:grpSpPr>
      <p:sp>
        <p:nvSpPr>
          <p:cNvPr id="11" name="Rectangle 10"/>
          <p:cNvSpPr/>
          <p:nvPr/>
        </p:nvSpPr>
        <p:spPr bwMode="hidden">
          <a:xfrm>
            <a:off x="0" y="0"/>
            <a:ext cx="5486399" cy="6858000"/>
          </a:xfrm>
          <a:prstGeom prst="rect">
            <a:avLst/>
          </a:prstGeom>
          <a:gradFill flip="none" rotWithShape="1">
            <a:gsLst>
              <a:gs pos="0">
                <a:srgbClr val="053264"/>
              </a:gs>
              <a:gs pos="50000">
                <a:srgbClr val="053264">
                  <a:alpha val="0"/>
                </a:srgbClr>
              </a:gs>
            </a:gsLst>
            <a:lin ang="16200000" scaled="0"/>
            <a:tileRect/>
          </a:gra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3" name="Text Placeholder 2"/>
          <p:cNvSpPr>
            <a:spLocks noGrp="1"/>
          </p:cNvSpPr>
          <p:nvPr>
            <p:ph type="body" idx="1" hasCustomPrompt="1"/>
          </p:nvPr>
        </p:nvSpPr>
        <p:spPr>
          <a:xfrm>
            <a:off x="685801" y="3060742"/>
            <a:ext cx="4114800" cy="338554"/>
          </a:xfrm>
          <a:noFill/>
        </p:spPr>
        <p:txBody>
          <a:bodyPr anchor="t">
            <a:spAutoFit/>
          </a:bodyPr>
          <a:lstStyle>
            <a:lvl1pPr marL="0" indent="0" algn="l">
              <a:lnSpc>
                <a:spcPct val="100000"/>
              </a:lnSpc>
              <a:spcBef>
                <a:spcPts val="0"/>
              </a:spcBef>
              <a:spcAft>
                <a:spcPts val="0"/>
              </a:spcAft>
              <a:buNone/>
              <a:defRPr sz="2200" b="0">
                <a:solidFill>
                  <a:schemeClr val="accent4">
                    <a:lumMod val="20000"/>
                    <a:lumOff val="8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Presenter(s)</a:t>
            </a:r>
          </a:p>
        </p:txBody>
      </p:sp>
      <p:sp>
        <p:nvSpPr>
          <p:cNvPr id="2" name="Title 1"/>
          <p:cNvSpPr>
            <a:spLocks noGrp="1"/>
          </p:cNvSpPr>
          <p:nvPr>
            <p:ph type="title" hasCustomPrompt="1"/>
          </p:nvPr>
        </p:nvSpPr>
        <p:spPr>
          <a:xfrm>
            <a:off x="685800" y="1750883"/>
            <a:ext cx="4114800" cy="1169551"/>
          </a:xfrm>
        </p:spPr>
        <p:txBody>
          <a:bodyPr anchor="b">
            <a:spAutoFit/>
          </a:bodyPr>
          <a:lstStyle>
            <a:lvl1pPr algn="l" defTabSz="457200" rtl="0" eaLnBrk="1" latinLnBrk="0" hangingPunct="1">
              <a:lnSpc>
                <a:spcPct val="100000"/>
              </a:lnSpc>
              <a:spcBef>
                <a:spcPct val="0"/>
              </a:spcBef>
              <a:buNone/>
              <a:defRPr kumimoji="0" lang="en-US" sz="3800" b="1" i="0" kern="1200" cap="none" baseline="0">
                <a:solidFill>
                  <a:schemeClr val="tx1"/>
                </a:solidFill>
                <a:effectLst/>
                <a:latin typeface="+mj-lt"/>
                <a:ea typeface="+mj-ea"/>
                <a:cs typeface="Arial"/>
              </a:defRPr>
            </a:lvl1pPr>
          </a:lstStyle>
          <a:p>
            <a:r>
              <a:rPr kumimoji="0" lang="en-US" dirty="0" smtClean="0"/>
              <a:t>Click to </a:t>
            </a:r>
            <a:r>
              <a:rPr kumimoji="0" lang="en-US" dirty="0"/>
              <a:t>Edit </a:t>
            </a:r>
            <a:br>
              <a:rPr kumimoji="0" lang="en-US" dirty="0"/>
            </a:br>
            <a:r>
              <a:rPr kumimoji="0" lang="en-US" dirty="0"/>
              <a:t>Section Title</a:t>
            </a:r>
            <a:endParaRPr lang="en-US" dirty="0"/>
          </a:p>
        </p:txBody>
      </p:sp>
      <p:sp>
        <p:nvSpPr>
          <p:cNvPr id="10" name="Picture Placeholder 8"/>
          <p:cNvSpPr>
            <a:spLocks noGrp="1"/>
          </p:cNvSpPr>
          <p:nvPr>
            <p:ph type="pic" sz="quarter" idx="12" hasCustomPrompt="1"/>
          </p:nvPr>
        </p:nvSpPr>
        <p:spPr bwMode="gray">
          <a:xfrm>
            <a:off x="5486400" y="0"/>
            <a:ext cx="3657600" cy="6858000"/>
          </a:xfrm>
          <a:prstGeom prst="rect">
            <a:avLst/>
          </a:prstGeom>
          <a:solidFill>
            <a:srgbClr val="FFFFFF"/>
          </a:solidFill>
          <a:ln>
            <a:noFill/>
          </a:ln>
        </p:spPr>
        <p:txBody>
          <a:bodyPr anchor="ctr"/>
          <a:lstStyle>
            <a:lvl1pPr marL="0" indent="0" algn="ctr">
              <a:buNone/>
              <a:defRPr sz="1800" baseline="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Click icon to insert Picture</a:t>
            </a:r>
            <a:endParaRPr kumimoji="0" lang="en-US" sz="2000" b="0" i="0" u="none" strike="noStrike" kern="0" cap="none" spc="0" normalizeH="0" baseline="0" noProof="0" dirty="0">
              <a:ln>
                <a:noFill/>
              </a:ln>
              <a:solidFill>
                <a:sysClr val="windowText" lastClr="000000"/>
              </a:solidFill>
              <a:effectLst/>
              <a:uLnTx/>
              <a:uFillTx/>
            </a:endParaRPr>
          </a:p>
        </p:txBody>
      </p:sp>
      <p:sp>
        <p:nvSpPr>
          <p:cNvPr id="7" name="Text Placeholder 6"/>
          <p:cNvSpPr>
            <a:spLocks noGrp="1"/>
          </p:cNvSpPr>
          <p:nvPr>
            <p:ph type="body" sz="quarter" idx="13" hasCustomPrompt="1"/>
          </p:nvPr>
        </p:nvSpPr>
        <p:spPr bwMode="ltGray">
          <a:xfrm>
            <a:off x="-36052" y="457200"/>
            <a:ext cx="1618488" cy="455883"/>
          </a:xfrm>
          <a:solidFill>
            <a:schemeClr val="bg2"/>
          </a:solidFill>
          <a:ln w="12700">
            <a:solidFill>
              <a:srgbClr val="B9E0F7">
                <a:alpha val="50000"/>
              </a:srgbClr>
            </a:solidFill>
            <a:round/>
            <a:headEnd/>
            <a:tailEnd/>
          </a:ln>
        </p:spPr>
        <p:txBody>
          <a:bodyPr wrap="square" lIns="0" tIns="45720" rIns="182880" bIns="45720" anchor="ctr">
            <a:noAutofit/>
          </a:bodyPr>
          <a:lstStyle>
            <a:lvl1pPr marL="0" indent="0" algn="r">
              <a:lnSpc>
                <a:spcPct val="100000"/>
              </a:lnSpc>
              <a:spcBef>
                <a:spcPts val="0"/>
              </a:spcBef>
              <a:spcAft>
                <a:spcPts val="0"/>
              </a:spcAft>
              <a:buFontTx/>
              <a:buNone/>
              <a:tabLst/>
              <a:defRPr lang="en-US" sz="2000" b="0" smtClean="0">
                <a:solidFill>
                  <a:schemeClr val="accent4">
                    <a:lumMod val="20000"/>
                    <a:lumOff val="80000"/>
                  </a:schemeClr>
                </a:solidFill>
                <a:cs typeface="+mn-cs"/>
              </a:defRPr>
            </a:lvl1pPr>
            <a:lvl2pPr marL="0" indent="3657600" algn="l">
              <a:lnSpc>
                <a:spcPct val="100000"/>
              </a:lnSpc>
              <a:spcBef>
                <a:spcPts val="0"/>
              </a:spcBef>
              <a:spcAft>
                <a:spcPts val="0"/>
              </a:spcAft>
              <a:buFontTx/>
              <a:buNone/>
              <a:defRPr lang="en-US" sz="2000" b="0" smtClean="0">
                <a:solidFill>
                  <a:schemeClr val="tx2">
                    <a:lumMod val="20000"/>
                    <a:lumOff val="80000"/>
                  </a:schemeClr>
                </a:solidFill>
                <a:cs typeface="+mn-cs"/>
              </a:defRPr>
            </a:lvl2pPr>
            <a:lvl3pPr marL="3175" indent="0">
              <a:lnSpc>
                <a:spcPct val="100000"/>
              </a:lnSpc>
              <a:spcBef>
                <a:spcPts val="0"/>
              </a:spcBef>
              <a:spcAft>
                <a:spcPts val="0"/>
              </a:spcAft>
              <a:buFontTx/>
              <a:buNone/>
              <a:defRPr lang="en-US" sz="2000" b="0" smtClean="0">
                <a:solidFill>
                  <a:schemeClr val="tx2">
                    <a:lumMod val="20000"/>
                    <a:lumOff val="80000"/>
                  </a:schemeClr>
                </a:solidFill>
                <a:cs typeface="+mn-cs"/>
              </a:defRPr>
            </a:lvl3pPr>
            <a:lvl4pPr marL="0" indent="3657600" algn="l">
              <a:lnSpc>
                <a:spcPct val="100000"/>
              </a:lnSpc>
              <a:spcBef>
                <a:spcPts val="0"/>
              </a:spcBef>
              <a:spcAft>
                <a:spcPts val="0"/>
              </a:spcAft>
              <a:buFontTx/>
              <a:buNone/>
              <a:defRPr lang="en-US" sz="2000" b="0" smtClean="0">
                <a:solidFill>
                  <a:schemeClr val="tx2">
                    <a:lumMod val="20000"/>
                    <a:lumOff val="80000"/>
                  </a:schemeClr>
                </a:solidFill>
                <a:cs typeface="+mn-cs"/>
              </a:defRPr>
            </a:lvl4pPr>
            <a:lvl5pPr marL="0" indent="3657600" algn="l">
              <a:lnSpc>
                <a:spcPct val="100000"/>
              </a:lnSpc>
              <a:spcBef>
                <a:spcPts val="0"/>
              </a:spcBef>
              <a:spcAft>
                <a:spcPts val="0"/>
              </a:spcAft>
              <a:buFontTx/>
              <a:buNone/>
              <a:defRPr lang="en-US" sz="2000" b="0">
                <a:solidFill>
                  <a:schemeClr val="tx2">
                    <a:lumMod val="20000"/>
                    <a:lumOff val="80000"/>
                  </a:schemeClr>
                </a:solidFill>
                <a:cs typeface="+mn-cs"/>
              </a:defRPr>
            </a:lvl5pPr>
          </a:lstStyle>
          <a:p>
            <a:pPr marL="0" lvl="0" indent="0" eaLnBrk="0" hangingPunct="0"/>
            <a:r>
              <a:rPr lang="en-US" dirty="0" smtClean="0"/>
              <a:t>Text</a:t>
            </a:r>
          </a:p>
        </p:txBody>
      </p:sp>
      <p:sp>
        <p:nvSpPr>
          <p:cNvPr id="8" name="Rectangle 7"/>
          <p:cNvSpPr/>
          <p:nvPr/>
        </p:nvSpPr>
        <p:spPr bwMode="hidden">
          <a:xfrm>
            <a:off x="0" y="5567249"/>
            <a:ext cx="5486399" cy="1290751"/>
          </a:xfrm>
          <a:custGeom>
            <a:avLst/>
            <a:gdLst/>
            <a:ahLst/>
            <a:cxnLst/>
            <a:rect l="l" t="t" r="r" b="b"/>
            <a:pathLst>
              <a:path w="5486399" h="1290751">
                <a:moveTo>
                  <a:pt x="3575254" y="0"/>
                </a:moveTo>
                <a:cubicBezTo>
                  <a:pt x="4026607" y="0"/>
                  <a:pt x="4475289" y="11434"/>
                  <a:pt x="4921026" y="34029"/>
                </a:cubicBezTo>
                <a:lnTo>
                  <a:pt x="5486399" y="69857"/>
                </a:lnTo>
                <a:lnTo>
                  <a:pt x="5486399" y="1290751"/>
                </a:lnTo>
                <a:lnTo>
                  <a:pt x="0" y="1290751"/>
                </a:lnTo>
                <a:lnTo>
                  <a:pt x="0" y="242604"/>
                </a:lnTo>
                <a:lnTo>
                  <a:pt x="479973" y="181259"/>
                </a:lnTo>
                <a:cubicBezTo>
                  <a:pt x="1495074" y="61560"/>
                  <a:pt x="2527975" y="0"/>
                  <a:pt x="3575254" y="0"/>
                </a:cubicBezTo>
                <a:close/>
              </a:path>
            </a:pathLst>
          </a:custGeom>
          <a:solidFill>
            <a:schemeClr val="bg2">
              <a:lumMod val="60000"/>
              <a:lumOff val="40000"/>
              <a:alpha val="30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lvl="0"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13" name="Rectangle 12"/>
          <p:cNvSpPr/>
          <p:nvPr/>
        </p:nvSpPr>
        <p:spPr bwMode="hidden">
          <a:xfrm>
            <a:off x="0" y="4204198"/>
            <a:ext cx="5486399" cy="2653802"/>
          </a:xfrm>
          <a:custGeom>
            <a:avLst/>
            <a:gdLst/>
            <a:ahLst/>
            <a:cxnLst/>
            <a:rect l="l" t="t" r="r" b="b"/>
            <a:pathLst>
              <a:path w="5486399" h="2653802">
                <a:moveTo>
                  <a:pt x="5486399" y="0"/>
                </a:moveTo>
                <a:lnTo>
                  <a:pt x="5486399" y="2653802"/>
                </a:lnTo>
                <a:lnTo>
                  <a:pt x="0" y="2653802"/>
                </a:lnTo>
                <a:lnTo>
                  <a:pt x="0" y="2535044"/>
                </a:lnTo>
                <a:lnTo>
                  <a:pt x="117766" y="2452473"/>
                </a:lnTo>
                <a:cubicBezTo>
                  <a:pt x="1606334" y="1444636"/>
                  <a:pt x="3236349" y="660919"/>
                  <a:pt x="4967974" y="144675"/>
                </a:cubicBezTo>
                <a:close/>
              </a:path>
            </a:pathLst>
          </a:custGeom>
          <a:solidFill>
            <a:srgbClr val="053264">
              <a:alpha val="30000"/>
            </a:srgb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lvl="0"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Tree>
    <p:extLst>
      <p:ext uri="{BB962C8B-B14F-4D97-AF65-F5344CB8AC3E}">
        <p14:creationId xmlns:p14="http://schemas.microsoft.com/office/powerpoint/2010/main" val="151704599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Only" preserve="1">
  <p:cSld name="Title Only_User Screens">
    <p:bg>
      <p:bgPr>
        <a:gradFill flip="none" rotWithShape="1">
          <a:gsLst>
            <a:gs pos="0">
              <a:srgbClr val="19461E"/>
            </a:gs>
            <a:gs pos="100000">
              <a:srgbClr val="19461E"/>
            </a:gs>
            <a:gs pos="40000">
              <a:srgbClr val="288135"/>
            </a:gs>
            <a:gs pos="60000">
              <a:srgbClr val="288135"/>
            </a:gs>
          </a:gsLst>
          <a:lin ang="162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tx1"/>
                </a:solidFill>
              </a:defRPr>
            </a:lvl1pPr>
          </a:lstStyle>
          <a:p>
            <a:r>
              <a:rPr lang="en-US" dirty="0" smtClean="0"/>
              <a:t>Click to Edit User Screens Title</a:t>
            </a:r>
            <a:endParaRPr lang="en-US" dirty="0"/>
          </a:p>
        </p:txBody>
      </p:sp>
    </p:spTree>
    <p:extLst>
      <p:ext uri="{BB962C8B-B14F-4D97-AF65-F5344CB8AC3E}">
        <p14:creationId xmlns:p14="http://schemas.microsoft.com/office/powerpoint/2010/main" val="1005955330"/>
      </p:ext>
    </p:extLst>
  </p:cSld>
  <p:clrMapOvr>
    <a:overrideClrMapping bg1="dk1" tx1="lt1" bg2="dk2" tx2="lt2" accent1="accent1" accent2="accent2" accent3="accent3" accent4="accent4" accent5="accent5" accent6="accent6" hlink="hlink" folHlink="folHlink"/>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0.1">
    <p:spTree>
      <p:nvGrpSpPr>
        <p:cNvPr id="1" name=""/>
        <p:cNvGrpSpPr/>
        <p:nvPr/>
      </p:nvGrpSpPr>
      <p:grpSpPr>
        <a:xfrm>
          <a:off x="0" y="0"/>
          <a:ext cx="0" cy="0"/>
          <a:chOff x="0" y="0"/>
          <a:chExt cx="0" cy="0"/>
        </a:xfrm>
      </p:grpSpPr>
      <p:sp>
        <p:nvSpPr>
          <p:cNvPr id="7" name="TextBox 6"/>
          <p:cNvSpPr txBox="1"/>
          <p:nvPr/>
        </p:nvSpPr>
        <p:spPr bwMode="ltGray">
          <a:xfrm>
            <a:off x="-83730" y="-473908"/>
            <a:ext cx="4870424" cy="1899640"/>
          </a:xfrm>
          <a:prstGeom prst="rect">
            <a:avLst/>
          </a:prstGeom>
          <a:noFill/>
          <a:effectLst/>
        </p:spPr>
        <p:txBody>
          <a:bodyPr wrap="square" lIns="0" tIns="0" rIns="0" bIns="0" rtlCol="0" anchor="b">
            <a:noAutofit/>
          </a:bodyPr>
          <a:lstStyle/>
          <a:p>
            <a:pPr eaLnBrk="0" hangingPunct="0"/>
            <a:r>
              <a:rPr lang="en-US" sz="11500" b="1" spc="-10" dirty="0" smtClean="0">
                <a:gradFill flip="none" rotWithShape="1">
                  <a:gsLst>
                    <a:gs pos="0">
                      <a:schemeClr val="accent4">
                        <a:alpha val="35000"/>
                      </a:schemeClr>
                    </a:gs>
                    <a:gs pos="95000">
                      <a:schemeClr val="accent4">
                        <a:alpha val="0"/>
                      </a:schemeClr>
                    </a:gs>
                  </a:gsLst>
                  <a:lin ang="5400000" scaled="0"/>
                  <a:tileRect/>
                </a:gradFill>
              </a:rPr>
              <a:t>10.1</a:t>
            </a:r>
            <a:endParaRPr lang="en-US" sz="9600" b="1" spc="-10" dirty="0" smtClean="0">
              <a:gradFill flip="none" rotWithShape="1">
                <a:gsLst>
                  <a:gs pos="0">
                    <a:schemeClr val="accent4">
                      <a:alpha val="35000"/>
                    </a:schemeClr>
                  </a:gs>
                  <a:gs pos="95000">
                    <a:schemeClr val="accent4">
                      <a:alpha val="0"/>
                    </a:schemeClr>
                  </a:gs>
                </a:gsLst>
                <a:lin ang="5400000" scaled="0"/>
                <a:tileRect/>
              </a:gradFill>
            </a:endParaRPr>
          </a:p>
        </p:txBody>
      </p:sp>
      <p:sp>
        <p:nvSpPr>
          <p:cNvPr id="12" name="Content Placeholder 11"/>
          <p:cNvSpPr>
            <a:spLocks noGrp="1"/>
          </p:cNvSpPr>
          <p:nvPr>
            <p:ph sz="quarter" idx="16"/>
          </p:nvPr>
        </p:nvSpPr>
        <p:spPr>
          <a:xfrm>
            <a:off x="914400" y="1828800"/>
            <a:ext cx="7315200" cy="3429000"/>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2" name="Title 1"/>
          <p:cNvSpPr>
            <a:spLocks noGrp="1"/>
          </p:cNvSpPr>
          <p:nvPr>
            <p:ph type="title"/>
          </p:nvPr>
        </p:nvSpPr>
        <p:spPr>
          <a:xfrm>
            <a:off x="685800" y="682624"/>
            <a:ext cx="7772400" cy="369332"/>
          </a:xfrm>
        </p:spPr>
        <p:txBody>
          <a:bodyPr wrap="square">
            <a:spAutoFit/>
          </a:bodyPr>
          <a:lstStyle>
            <a:lvl1pPr>
              <a:defRPr/>
            </a:lvl1pPr>
          </a:lstStyle>
          <a:p>
            <a:r>
              <a:rPr lang="en-US" smtClean="0"/>
              <a:t>Click to edit Master title style</a:t>
            </a:r>
            <a:endParaRPr lang="en-US" dirty="0"/>
          </a:p>
        </p:txBody>
      </p:sp>
      <p:sp>
        <p:nvSpPr>
          <p:cNvPr id="10" name="Text Placeholder 9"/>
          <p:cNvSpPr>
            <a:spLocks noGrp="1"/>
          </p:cNvSpPr>
          <p:nvPr>
            <p:ph type="body" sz="quarter" idx="15" hasCustomPrompt="1"/>
          </p:nvPr>
        </p:nvSpPr>
        <p:spPr>
          <a:xfrm>
            <a:off x="685800" y="1097280"/>
            <a:ext cx="7772400" cy="246221"/>
          </a:xfrm>
        </p:spPr>
        <p:txBody>
          <a:bodyPr>
            <a:spAutoFit/>
          </a:bodyPr>
          <a:lstStyle>
            <a:lvl1pPr marL="0" indent="0">
              <a:spcBef>
                <a:spcPts val="0"/>
              </a:spcBef>
              <a:spcAft>
                <a:spcPts val="0"/>
              </a:spcAft>
              <a:buNone/>
              <a:defRPr sz="1600">
                <a:solidFill>
                  <a:srgbClr val="94E6FF"/>
                </a:solidFill>
              </a:defRPr>
            </a:lvl1pPr>
            <a:lvl2pPr marL="0" indent="0">
              <a:spcAft>
                <a:spcPts val="0"/>
              </a:spcAft>
              <a:buNone/>
              <a:defRPr sz="1600">
                <a:solidFill>
                  <a:schemeClr val="tx2"/>
                </a:solidFill>
              </a:defRPr>
            </a:lvl2pPr>
            <a:lvl3pPr marL="0" indent="0">
              <a:spcAft>
                <a:spcPts val="0"/>
              </a:spcAft>
              <a:buNone/>
              <a:defRPr sz="1600">
                <a:solidFill>
                  <a:schemeClr val="tx2"/>
                </a:solidFill>
              </a:defRPr>
            </a:lvl3pPr>
            <a:lvl4pPr marL="0" indent="0">
              <a:spcAft>
                <a:spcPts val="0"/>
              </a:spcAft>
              <a:buNone/>
              <a:defRPr sz="1600">
                <a:solidFill>
                  <a:schemeClr val="tx2"/>
                </a:solidFill>
              </a:defRPr>
            </a:lvl4pPr>
            <a:lvl5pPr marL="0" indent="0">
              <a:spcAft>
                <a:spcPts val="0"/>
              </a:spcAft>
              <a:buNone/>
              <a:defRPr sz="1600">
                <a:solidFill>
                  <a:schemeClr val="tx2"/>
                </a:solidFill>
              </a:defRPr>
            </a:lvl5pPr>
          </a:lstStyle>
          <a:p>
            <a:pPr lvl="0"/>
            <a:r>
              <a:rPr lang="en-US" dirty="0" smtClean="0"/>
              <a:t>Click to Edit Subtitle (optional)</a:t>
            </a:r>
            <a:endParaRPr lang="en-US" dirty="0"/>
          </a:p>
        </p:txBody>
      </p:sp>
      <p:sp>
        <p:nvSpPr>
          <p:cNvPr id="14" name="Text Placeholder 13"/>
          <p:cNvSpPr>
            <a:spLocks noGrp="1"/>
          </p:cNvSpPr>
          <p:nvPr>
            <p:ph type="body" sz="quarter" idx="17" hasCustomPrompt="1"/>
          </p:nvPr>
        </p:nvSpPr>
        <p:spPr>
          <a:xfrm>
            <a:off x="685800" y="6183769"/>
            <a:ext cx="7772400" cy="215444"/>
          </a:xfrm>
        </p:spPr>
        <p:txBody>
          <a:bodyPr anchor="b">
            <a:spAutoFit/>
          </a:bodyPr>
          <a:lstStyle>
            <a:lvl1pPr marL="0" indent="0" algn="r">
              <a:lnSpc>
                <a:spcPct val="100000"/>
              </a:lnSpc>
              <a:spcAft>
                <a:spcPts val="0"/>
              </a:spcAft>
              <a:buNone/>
              <a:defRPr sz="1400" b="0" i="1">
                <a:solidFill>
                  <a:schemeClr val="tx2"/>
                </a:solidFill>
              </a:defRPr>
            </a:lvl1pPr>
            <a:lvl2pPr marL="0" indent="0">
              <a:lnSpc>
                <a:spcPct val="100000"/>
              </a:lnSpc>
              <a:spcAft>
                <a:spcPts val="0"/>
              </a:spcAft>
              <a:buNone/>
              <a:defRPr sz="1600"/>
            </a:lvl2pPr>
            <a:lvl3pPr marL="0" indent="0">
              <a:lnSpc>
                <a:spcPct val="100000"/>
              </a:lnSpc>
              <a:spcAft>
                <a:spcPts val="0"/>
              </a:spcAft>
              <a:buNone/>
              <a:defRPr sz="1600"/>
            </a:lvl3pPr>
            <a:lvl4pPr marL="0" indent="0">
              <a:lnSpc>
                <a:spcPct val="100000"/>
              </a:lnSpc>
              <a:spcAft>
                <a:spcPts val="0"/>
              </a:spcAft>
              <a:buNone/>
              <a:defRPr sz="1600"/>
            </a:lvl4pPr>
            <a:lvl5pPr marL="0" indent="0">
              <a:lnSpc>
                <a:spcPct val="100000"/>
              </a:lnSpc>
              <a:spcAft>
                <a:spcPts val="0"/>
              </a:spcAft>
              <a:buNone/>
              <a:defRPr sz="1600"/>
            </a:lvl5pPr>
          </a:lstStyle>
          <a:p>
            <a:pPr lvl="0"/>
            <a:r>
              <a:rPr lang="en-US" dirty="0" smtClean="0"/>
              <a:t>Click to Edit Tagline (optional)</a:t>
            </a:r>
            <a:endParaRPr lang="en-US" dirty="0"/>
          </a:p>
        </p:txBody>
      </p:sp>
    </p:spTree>
    <p:extLst>
      <p:ext uri="{BB962C8B-B14F-4D97-AF65-F5344CB8AC3E}">
        <p14:creationId xmlns:p14="http://schemas.microsoft.com/office/powerpoint/2010/main" val="81749507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IG wor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4213" y="1990427"/>
            <a:ext cx="7775575" cy="1477328"/>
          </a:xfrm>
        </p:spPr>
        <p:txBody>
          <a:bodyPr anchor="b"/>
          <a:lstStyle>
            <a:lvl1pPr>
              <a:spcAft>
                <a:spcPts val="0"/>
              </a:spcAft>
              <a:defRPr sz="9600" baseline="0">
                <a:solidFill>
                  <a:schemeClr val="tx1"/>
                </a:solidFill>
              </a:defRPr>
            </a:lvl1pPr>
          </a:lstStyle>
          <a:p>
            <a:r>
              <a:rPr lang="en-US" dirty="0" smtClean="0"/>
              <a:t>BIG Word</a:t>
            </a:r>
            <a:endParaRPr lang="en-US" dirty="0"/>
          </a:p>
        </p:txBody>
      </p:sp>
      <p:sp>
        <p:nvSpPr>
          <p:cNvPr id="4" name="Text Placeholder 3"/>
          <p:cNvSpPr>
            <a:spLocks noGrp="1"/>
          </p:cNvSpPr>
          <p:nvPr>
            <p:ph type="body" sz="quarter" idx="10" hasCustomPrompt="1"/>
          </p:nvPr>
        </p:nvSpPr>
        <p:spPr>
          <a:xfrm>
            <a:off x="684213" y="3467754"/>
            <a:ext cx="7775575" cy="615553"/>
          </a:xfrm>
          <a:noFill/>
        </p:spPr>
        <p:txBody>
          <a:bodyPr vert="horz" wrap="square" lIns="0" tIns="0" rIns="0" bIns="0" rtlCol="0" anchor="t">
            <a:spAutoFit/>
          </a:bodyPr>
          <a:lstStyle>
            <a:lvl1pPr marL="0" indent="0">
              <a:spcAft>
                <a:spcPts val="0"/>
              </a:spcAft>
              <a:buFontTx/>
              <a:buNone/>
              <a:defRPr lang="en-US" sz="4000" b="1" baseline="0" smtClean="0">
                <a:solidFill>
                  <a:schemeClr val="tx1">
                    <a:lumMod val="50000"/>
                    <a:lumOff val="50000"/>
                  </a:schemeClr>
                </a:solidFill>
                <a:latin typeface="+mj-lt"/>
                <a:ea typeface="+mj-ea"/>
              </a:defRPr>
            </a:lvl1pPr>
            <a:lvl2pPr>
              <a:defRPr lang="en-US" smtClean="0"/>
            </a:lvl2pPr>
            <a:lvl3pPr>
              <a:defRPr lang="en-US" smtClean="0"/>
            </a:lvl3pPr>
            <a:lvl4pPr>
              <a:defRPr lang="en-US" smtClean="0"/>
            </a:lvl4pPr>
            <a:lvl5pPr>
              <a:defRPr lang="en-US"/>
            </a:lvl5pPr>
          </a:lstStyle>
          <a:p>
            <a:pPr lvl="0">
              <a:spcBef>
                <a:spcPct val="0"/>
              </a:spcBef>
              <a:buNone/>
            </a:pPr>
            <a:r>
              <a:rPr lang="en-US" dirty="0" smtClean="0"/>
              <a:t>Smaller word</a:t>
            </a:r>
            <a:endParaRPr lang="en-US" dirty="0"/>
          </a:p>
        </p:txBody>
      </p:sp>
    </p:spTree>
    <p:extLst>
      <p:ext uri="{BB962C8B-B14F-4D97-AF65-F5344CB8AC3E}">
        <p14:creationId xmlns:p14="http://schemas.microsoft.com/office/powerpoint/2010/main" val="119875250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4213" y="1719386"/>
            <a:ext cx="5486400" cy="1367692"/>
          </a:xfrm>
        </p:spPr>
        <p:txBody>
          <a:bodyPr anchor="b"/>
          <a:lstStyle>
            <a:lvl1pPr>
              <a:spcAft>
                <a:spcPts val="0"/>
              </a:spcAft>
              <a:defRPr sz="3000" b="0" baseline="0">
                <a:solidFill>
                  <a:schemeClr val="tx1"/>
                </a:solidFill>
              </a:defRPr>
            </a:lvl1pPr>
          </a:lstStyle>
          <a:p>
            <a:r>
              <a:rPr lang="en-US" dirty="0" smtClean="0"/>
              <a:t>“Quote”</a:t>
            </a:r>
            <a:endParaRPr lang="en-US" dirty="0"/>
          </a:p>
        </p:txBody>
      </p:sp>
      <p:sp>
        <p:nvSpPr>
          <p:cNvPr id="4" name="Text Placeholder 3"/>
          <p:cNvSpPr>
            <a:spLocks noGrp="1"/>
          </p:cNvSpPr>
          <p:nvPr>
            <p:ph type="body" sz="quarter" idx="10" hasCustomPrompt="1"/>
          </p:nvPr>
        </p:nvSpPr>
        <p:spPr>
          <a:xfrm>
            <a:off x="684213" y="3683197"/>
            <a:ext cx="5486400" cy="400110"/>
          </a:xfrm>
          <a:noFill/>
        </p:spPr>
        <p:txBody>
          <a:bodyPr vert="horz" wrap="square" lIns="0" tIns="0" rIns="0" bIns="0" rtlCol="0" anchor="t">
            <a:spAutoFit/>
          </a:bodyPr>
          <a:lstStyle>
            <a:lvl1pPr marL="0" indent="0" algn="r">
              <a:spcAft>
                <a:spcPts val="0"/>
              </a:spcAft>
              <a:buFontTx/>
              <a:buNone/>
              <a:defRPr lang="en-US" sz="2600" b="0" baseline="0" smtClean="0">
                <a:solidFill>
                  <a:schemeClr val="accent4">
                    <a:lumMod val="40000"/>
                    <a:lumOff val="60000"/>
                  </a:schemeClr>
                </a:solidFill>
                <a:latin typeface="+mj-lt"/>
                <a:ea typeface="+mj-ea"/>
              </a:defRPr>
            </a:lvl1pPr>
            <a:lvl2pPr>
              <a:defRPr lang="en-US" smtClean="0"/>
            </a:lvl2pPr>
            <a:lvl3pPr>
              <a:defRPr lang="en-US" smtClean="0"/>
            </a:lvl3pPr>
            <a:lvl4pPr>
              <a:defRPr lang="en-US" smtClean="0"/>
            </a:lvl4pPr>
            <a:lvl5pPr>
              <a:defRPr lang="en-US"/>
            </a:lvl5pPr>
          </a:lstStyle>
          <a:p>
            <a:pPr lvl="0">
              <a:spcBef>
                <a:spcPct val="0"/>
              </a:spcBef>
            </a:pPr>
            <a:r>
              <a:rPr lang="en-US" dirty="0" smtClean="0"/>
              <a:t>Name</a:t>
            </a:r>
            <a:endParaRPr lang="en-US" dirty="0"/>
          </a:p>
        </p:txBody>
      </p:sp>
    </p:spTree>
    <p:extLst>
      <p:ext uri="{BB962C8B-B14F-4D97-AF65-F5344CB8AC3E}">
        <p14:creationId xmlns:p14="http://schemas.microsoft.com/office/powerpoint/2010/main" val="174133260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header—wh bar">
    <p:spTree>
      <p:nvGrpSpPr>
        <p:cNvPr id="1" name=""/>
        <p:cNvGrpSpPr/>
        <p:nvPr/>
      </p:nvGrpSpPr>
      <p:grpSpPr>
        <a:xfrm>
          <a:off x="0" y="0"/>
          <a:ext cx="0" cy="0"/>
          <a:chOff x="0" y="0"/>
          <a:chExt cx="0" cy="0"/>
        </a:xfrm>
      </p:grpSpPr>
      <p:sp>
        <p:nvSpPr>
          <p:cNvPr id="5" name="Rectangle 4"/>
          <p:cNvSpPr/>
          <p:nvPr/>
        </p:nvSpPr>
        <p:spPr bwMode="white">
          <a:xfrm>
            <a:off x="0" y="5716588"/>
            <a:ext cx="9144000" cy="1141412"/>
          </a:xfrm>
          <a:prstGeom prst="rect">
            <a:avLst/>
          </a:prstGeom>
          <a:solidFill>
            <a:srgbClr val="FFFFFF"/>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6" name="Title Placeholder 1"/>
          <p:cNvSpPr>
            <a:spLocks noGrp="1"/>
          </p:cNvSpPr>
          <p:nvPr>
            <p:ph type="title" hasCustomPrompt="1"/>
          </p:nvPr>
        </p:nvSpPr>
        <p:spPr>
          <a:xfrm>
            <a:off x="685800" y="6041067"/>
            <a:ext cx="4568371" cy="457200"/>
          </a:xfrm>
          <a:prstGeom prst="rect">
            <a:avLst/>
          </a:prstGeom>
          <a:noFill/>
          <a:ln>
            <a:noFill/>
          </a:ln>
        </p:spPr>
        <p:txBody>
          <a:bodyPr vert="horz" lIns="0" tIns="0" rIns="0" bIns="0" rtlCol="0" anchor="ctr" anchorCtr="0">
            <a:noAutofit/>
          </a:bodyPr>
          <a:lstStyle>
            <a:lvl1pPr algn="r">
              <a:defRPr sz="2600" b="1" baseline="0">
                <a:solidFill>
                  <a:srgbClr val="404040"/>
                </a:solidFill>
              </a:defRPr>
            </a:lvl1pPr>
          </a:lstStyle>
          <a:p>
            <a:r>
              <a:rPr lang="en-US" dirty="0" smtClean="0"/>
              <a:t>Section Heading</a:t>
            </a:r>
            <a:endParaRPr lang="en-US" dirty="0"/>
          </a:p>
        </p:txBody>
      </p:sp>
      <p:sp>
        <p:nvSpPr>
          <p:cNvPr id="7" name="Text Placeholder 6"/>
          <p:cNvSpPr>
            <a:spLocks noGrp="1"/>
          </p:cNvSpPr>
          <p:nvPr>
            <p:ph type="body" sz="quarter" idx="11" hasCustomPrompt="1"/>
          </p:nvPr>
        </p:nvSpPr>
        <p:spPr>
          <a:xfrm>
            <a:off x="5710193" y="5934015"/>
            <a:ext cx="2971800" cy="671304"/>
          </a:xfrm>
        </p:spPr>
        <p:txBody>
          <a:bodyPr anchor="ctr"/>
          <a:lstStyle>
            <a:lvl1pPr marL="0" indent="0">
              <a:lnSpc>
                <a:spcPct val="100000"/>
              </a:lnSpc>
              <a:spcBef>
                <a:spcPts val="0"/>
              </a:spcBef>
              <a:spcAft>
                <a:spcPts val="0"/>
              </a:spcAft>
              <a:buNone/>
              <a:defRPr sz="1800" b="0" baseline="0">
                <a:solidFill>
                  <a:srgbClr val="7F7F7F"/>
                </a:solidFill>
              </a:defRPr>
            </a:lvl1pPr>
          </a:lstStyle>
          <a:p>
            <a:pPr lvl="0"/>
            <a:r>
              <a:rPr lang="en-US" dirty="0" smtClean="0"/>
              <a:t>Sub Heading/Description Goes Here (2 lines max)</a:t>
            </a:r>
            <a:endParaRPr lang="en-US" dirty="0"/>
          </a:p>
        </p:txBody>
      </p:sp>
      <p:cxnSp>
        <p:nvCxnSpPr>
          <p:cNvPr id="10" name="Straight Connector 9"/>
          <p:cNvCxnSpPr/>
          <p:nvPr/>
        </p:nvCxnSpPr>
        <p:spPr bwMode="auto">
          <a:xfrm>
            <a:off x="5486399" y="6058694"/>
            <a:ext cx="0" cy="457200"/>
          </a:xfrm>
          <a:prstGeom prst="line">
            <a:avLst/>
          </a:prstGeom>
          <a:noFill/>
          <a:ln w="3175" cap="flat" cmpd="sng" algn="ctr">
            <a:solidFill>
              <a:srgbClr val="7F7F7F"/>
            </a:solidFill>
            <a:prstDash val="solid"/>
            <a:round/>
            <a:headEnd type="none" w="med" len="med"/>
            <a:tailEnd type="none" w="med" len="med"/>
          </a:ln>
          <a:effectLst/>
        </p:spPr>
      </p:cxnSp>
    </p:spTree>
    <p:extLst>
      <p:ext uri="{BB962C8B-B14F-4D97-AF65-F5344CB8AC3E}">
        <p14:creationId xmlns:p14="http://schemas.microsoft.com/office/powerpoint/2010/main" val="380387138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mall subject—wh bar">
    <p:spTree>
      <p:nvGrpSpPr>
        <p:cNvPr id="1" name=""/>
        <p:cNvGrpSpPr/>
        <p:nvPr/>
      </p:nvGrpSpPr>
      <p:grpSpPr>
        <a:xfrm>
          <a:off x="0" y="0"/>
          <a:ext cx="0" cy="0"/>
          <a:chOff x="0" y="0"/>
          <a:chExt cx="0" cy="0"/>
        </a:xfrm>
      </p:grpSpPr>
      <p:sp>
        <p:nvSpPr>
          <p:cNvPr id="5" name="Rectangle 4"/>
          <p:cNvSpPr/>
          <p:nvPr/>
        </p:nvSpPr>
        <p:spPr bwMode="white">
          <a:xfrm>
            <a:off x="0" y="5943600"/>
            <a:ext cx="9144000" cy="914400"/>
          </a:xfrm>
          <a:prstGeom prst="rect">
            <a:avLst/>
          </a:prstGeom>
          <a:solidFill>
            <a:srgbClr val="FFFFFF"/>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6" name="Title Placeholder 1"/>
          <p:cNvSpPr>
            <a:spLocks noGrp="1"/>
          </p:cNvSpPr>
          <p:nvPr>
            <p:ph type="title" hasCustomPrompt="1"/>
          </p:nvPr>
        </p:nvSpPr>
        <p:spPr>
          <a:xfrm>
            <a:off x="685800" y="6186944"/>
            <a:ext cx="7772400" cy="215444"/>
          </a:xfrm>
          <a:prstGeom prst="rect">
            <a:avLst/>
          </a:prstGeom>
          <a:noFill/>
          <a:ln>
            <a:noFill/>
          </a:ln>
        </p:spPr>
        <p:txBody>
          <a:bodyPr vert="horz" lIns="0" tIns="0" rIns="0" bIns="0" rtlCol="0" anchor="b" anchorCtr="0">
            <a:spAutoFit/>
          </a:bodyPr>
          <a:lstStyle>
            <a:lvl1pPr>
              <a:defRPr sz="1400" b="0" baseline="0">
                <a:solidFill>
                  <a:srgbClr val="404040"/>
                </a:solidFill>
              </a:defRPr>
            </a:lvl1pPr>
          </a:lstStyle>
          <a:p>
            <a:r>
              <a:rPr lang="en-US" dirty="0" smtClean="0"/>
              <a:t>Subject | Description (this line of text is the least important item on this slide)</a:t>
            </a:r>
            <a:endParaRPr lang="en-US" dirty="0"/>
          </a:p>
        </p:txBody>
      </p:sp>
    </p:spTree>
    <p:extLst>
      <p:ext uri="{BB962C8B-B14F-4D97-AF65-F5344CB8AC3E}">
        <p14:creationId xmlns:p14="http://schemas.microsoft.com/office/powerpoint/2010/main" val="41161300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mall subject">
    <p:spTree>
      <p:nvGrpSpPr>
        <p:cNvPr id="1" name=""/>
        <p:cNvGrpSpPr/>
        <p:nvPr/>
      </p:nvGrpSpPr>
      <p:grpSpPr>
        <a:xfrm>
          <a:off x="0" y="0"/>
          <a:ext cx="0" cy="0"/>
          <a:chOff x="0" y="0"/>
          <a:chExt cx="0" cy="0"/>
        </a:xfrm>
      </p:grpSpPr>
      <p:sp>
        <p:nvSpPr>
          <p:cNvPr id="6" name="Title Placeholder 1"/>
          <p:cNvSpPr>
            <a:spLocks noGrp="1"/>
          </p:cNvSpPr>
          <p:nvPr>
            <p:ph type="title" hasCustomPrompt="1"/>
          </p:nvPr>
        </p:nvSpPr>
        <p:spPr>
          <a:xfrm>
            <a:off x="685800" y="6186944"/>
            <a:ext cx="7772400" cy="215444"/>
          </a:xfrm>
          <a:prstGeom prst="rect">
            <a:avLst/>
          </a:prstGeom>
          <a:noFill/>
          <a:ln>
            <a:noFill/>
          </a:ln>
        </p:spPr>
        <p:txBody>
          <a:bodyPr vert="horz" lIns="0" tIns="0" rIns="0" bIns="0" rtlCol="0" anchor="b" anchorCtr="0">
            <a:spAutoFit/>
          </a:bodyPr>
          <a:lstStyle>
            <a:lvl1pPr>
              <a:defRPr sz="1400" b="0" baseline="0">
                <a:solidFill>
                  <a:schemeClr val="tx1"/>
                </a:solidFill>
              </a:defRPr>
            </a:lvl1pPr>
          </a:lstStyle>
          <a:p>
            <a:r>
              <a:rPr lang="en-US" dirty="0" smtClean="0"/>
              <a:t>Subject | Description (this line of text is the least important item on this slide)</a:t>
            </a:r>
            <a:endParaRPr lang="en-US" dirty="0"/>
          </a:p>
        </p:txBody>
      </p:sp>
    </p:spTree>
    <p:extLst>
      <p:ext uri="{BB962C8B-B14F-4D97-AF65-F5344CB8AC3E}">
        <p14:creationId xmlns:p14="http://schemas.microsoft.com/office/powerpoint/2010/main" val="253277826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Esri">
    <p:bg bwMode="ltGray">
      <p:bgPr>
        <a:gradFill flip="none" rotWithShape="1">
          <a:gsLst>
            <a:gs pos="0">
              <a:srgbClr val="00B9F2"/>
            </a:gs>
            <a:gs pos="90000">
              <a:srgbClr val="053264"/>
            </a:gs>
            <a:gs pos="30000">
              <a:srgbClr val="007AC2"/>
            </a:gs>
          </a:gsLst>
          <a:lin ang="16200000" scaled="0"/>
          <a:tileRect/>
        </a:gradFill>
        <a:effectLst/>
      </p:bgPr>
    </p:bg>
    <p:spTree>
      <p:nvGrpSpPr>
        <p:cNvPr id="1" name=""/>
        <p:cNvGrpSpPr/>
        <p:nvPr/>
      </p:nvGrpSpPr>
      <p:grpSpPr>
        <a:xfrm>
          <a:off x="0" y="0"/>
          <a:ext cx="0" cy="0"/>
          <a:chOff x="0" y="0"/>
          <a:chExt cx="0" cy="0"/>
        </a:xfrm>
      </p:grpSpPr>
      <p:pic>
        <p:nvPicPr>
          <p:cNvPr id="5" name="Picture 4" descr="esri-10GlobeLogo_TagLockup4Lg_sRGBRev.png"/>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2468810" y="2205645"/>
            <a:ext cx="4206380" cy="2446711"/>
          </a:xfrm>
          <a:prstGeom prst="rect">
            <a:avLst/>
          </a:prstGeom>
        </p:spPr>
      </p:pic>
    </p:spTree>
    <p:extLst>
      <p:ext uri="{BB962C8B-B14F-4D97-AF65-F5344CB8AC3E}">
        <p14:creationId xmlns:p14="http://schemas.microsoft.com/office/powerpoint/2010/main" val="187935497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lide">
    <p:bg bwMode="ltGray">
      <p:bgPr>
        <a:gradFill flip="none" rotWithShape="1">
          <a:gsLst>
            <a:gs pos="55000">
              <a:srgbClr val="D9D9D9"/>
            </a:gs>
            <a:gs pos="100000">
              <a:srgbClr val="91BED2"/>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black">
          <a:xfrm>
            <a:off x="1374835" y="2428193"/>
            <a:ext cx="6394330" cy="914400"/>
          </a:xfrm>
        </p:spPr>
        <p:txBody>
          <a:bodyPr rIns="0" anchor="b">
            <a:noAutofit/>
          </a:bodyPr>
          <a:lstStyle>
            <a:lvl1pPr algn="ctr">
              <a:defRPr sz="3400" baseline="0">
                <a:solidFill>
                  <a:srgbClr val="000000"/>
                </a:solidFill>
              </a:defRPr>
            </a:lvl1pPr>
          </a:lstStyle>
          <a:p>
            <a:r>
              <a:rPr lang="en-US" dirty="0" smtClean="0"/>
              <a:t>Presentation Title</a:t>
            </a:r>
            <a:endParaRPr lang="en-US" dirty="0"/>
          </a:p>
        </p:txBody>
      </p:sp>
      <p:sp>
        <p:nvSpPr>
          <p:cNvPr id="3" name="Subtitle 2"/>
          <p:cNvSpPr>
            <a:spLocks noGrp="1"/>
          </p:cNvSpPr>
          <p:nvPr>
            <p:ph type="subTitle" idx="1" hasCustomPrompt="1"/>
          </p:nvPr>
        </p:nvSpPr>
        <p:spPr bwMode="black">
          <a:xfrm>
            <a:off x="1371600" y="3465218"/>
            <a:ext cx="6400800" cy="914400"/>
          </a:xfrm>
          <a:noFill/>
        </p:spPr>
        <p:txBody>
          <a:bodyPr>
            <a:noAutofit/>
          </a:bodyPr>
          <a:lstStyle>
            <a:lvl1pPr marL="0" indent="0" algn="ctr">
              <a:buNone/>
              <a:defRPr b="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Name of Presenter(s)</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4284" y="365138"/>
            <a:ext cx="2168930" cy="967727"/>
          </a:xfrm>
          <a:prstGeom prst="rect">
            <a:avLst/>
          </a:prstGeom>
        </p:spPr>
      </p:pic>
    </p:spTree>
    <p:extLst>
      <p:ext uri="{BB962C8B-B14F-4D97-AF65-F5344CB8AC3E}">
        <p14:creationId xmlns:p14="http://schemas.microsoft.com/office/powerpoint/2010/main" val="308812866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smtClean="0"/>
              <a:t>Click to edit Master title style</a:t>
            </a:r>
            <a:endParaRPr lang="en-US"/>
          </a:p>
        </p:txBody>
      </p:sp>
      <p:sp>
        <p:nvSpPr>
          <p:cNvPr id="5" name="Content Placeholder 4"/>
          <p:cNvSpPr>
            <a:spLocks noGrp="1"/>
          </p:cNvSpPr>
          <p:nvPr>
            <p:ph sz="quarter" idx="10"/>
          </p:nvPr>
        </p:nvSpPr>
        <p:spPr>
          <a:xfrm>
            <a:off x="914402" y="1828800"/>
            <a:ext cx="7315200" cy="3429000"/>
          </a:xfrm>
        </p:spPr>
        <p:txBody>
          <a:body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smtClean="0"/>
              <a:t>Click to edit Master title style</a:t>
            </a:r>
            <a:endParaRPr lang="en-US"/>
          </a:p>
        </p:txBody>
      </p:sp>
      <p:sp>
        <p:nvSpPr>
          <p:cNvPr id="5" name="Content Placeholder 4"/>
          <p:cNvSpPr>
            <a:spLocks noGrp="1"/>
          </p:cNvSpPr>
          <p:nvPr>
            <p:ph sz="quarter" idx="10"/>
          </p:nvPr>
        </p:nvSpPr>
        <p:spPr>
          <a:xfrm>
            <a:off x="914402" y="1828800"/>
            <a:ext cx="7315200" cy="3429000"/>
          </a:xfrm>
        </p:spPr>
        <p:txBody>
          <a:body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09796882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Sub,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8" name="Text Placeholder 7"/>
          <p:cNvSpPr>
            <a:spLocks noGrp="1"/>
          </p:cNvSpPr>
          <p:nvPr>
            <p:ph type="body" sz="quarter" idx="11" hasCustomPrompt="1"/>
          </p:nvPr>
        </p:nvSpPr>
        <p:spPr>
          <a:xfrm>
            <a:off x="685800" y="1097280"/>
            <a:ext cx="7772400" cy="246221"/>
          </a:xfrm>
        </p:spPr>
        <p:txBody>
          <a:bodyPr anchor="t" anchorCtr="0">
            <a:spAutoFit/>
          </a:bodyPr>
          <a:lstStyle>
            <a:lvl1pPr marL="0" indent="0">
              <a:spcBef>
                <a:spcPts val="0"/>
              </a:spcBef>
              <a:spcAft>
                <a:spcPts val="0"/>
              </a:spcAft>
              <a:buNone/>
              <a:defRPr sz="1600">
                <a:solidFill>
                  <a:srgbClr val="4682AA"/>
                </a:solidFill>
              </a:defRPr>
            </a:lvl1pPr>
            <a:lvl2pPr marL="0" indent="0">
              <a:buNone/>
              <a:defRPr sz="1400"/>
            </a:lvl2pPr>
            <a:lvl3pPr marL="0" indent="0">
              <a:buNone/>
              <a:defRPr sz="1400"/>
            </a:lvl3pPr>
            <a:lvl4pPr marL="0" indent="0">
              <a:buNone/>
              <a:defRPr sz="1400"/>
            </a:lvl4pPr>
            <a:lvl5pPr marL="0" indent="0">
              <a:buNone/>
              <a:defRPr sz="1400"/>
            </a:lvl5pPr>
          </a:lstStyle>
          <a:p>
            <a:pPr lvl="0"/>
            <a:r>
              <a:rPr lang="en-US" dirty="0" smtClean="0"/>
              <a:t>Click to Edit Subtitle (optional)</a:t>
            </a:r>
          </a:p>
        </p:txBody>
      </p:sp>
      <p:sp>
        <p:nvSpPr>
          <p:cNvPr id="11" name="Content Placeholder 10"/>
          <p:cNvSpPr>
            <a:spLocks noGrp="1"/>
          </p:cNvSpPr>
          <p:nvPr>
            <p:ph sz="quarter" idx="12"/>
          </p:nvPr>
        </p:nvSpPr>
        <p:spPr>
          <a:xfrm>
            <a:off x="914400" y="1828800"/>
            <a:ext cx="7315200" cy="3427413"/>
          </a:xfrm>
        </p:spPr>
        <p:txBody>
          <a:body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29340084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Content and Taglline">
    <p:spTree>
      <p:nvGrpSpPr>
        <p:cNvPr id="1" name=""/>
        <p:cNvGrpSpPr/>
        <p:nvPr/>
      </p:nvGrpSpPr>
      <p:grpSpPr>
        <a:xfrm>
          <a:off x="0" y="0"/>
          <a:ext cx="0" cy="0"/>
          <a:chOff x="0" y="0"/>
          <a:chExt cx="0" cy="0"/>
        </a:xfrm>
      </p:grpSpPr>
      <p:sp>
        <p:nvSpPr>
          <p:cNvPr id="2" name="Title 1"/>
          <p:cNvSpPr>
            <a:spLocks noGrp="1"/>
          </p:cNvSpPr>
          <p:nvPr>
            <p:ph type="title"/>
          </p:nvPr>
        </p:nvSpPr>
        <p:spPr>
          <a:xfrm>
            <a:off x="685800" y="682625"/>
            <a:ext cx="7772400" cy="369332"/>
          </a:xfrm>
          <a:noFill/>
        </p:spPr>
        <p:txBody>
          <a:bodyPr vert="horz" lIns="0" tIns="0" rIns="0" bIns="0" rtlCol="0" anchor="t">
            <a:spAutoFit/>
          </a:bodyPr>
          <a:lstStyle>
            <a:lvl1pPr>
              <a:defRPr lang="en-US" dirty="0"/>
            </a:lvl1pPr>
          </a:lstStyle>
          <a:p>
            <a:pPr marL="0" lvl="0"/>
            <a:r>
              <a:rPr lang="en-US" smtClean="0"/>
              <a:t>Click to edit Master title style</a:t>
            </a:r>
            <a:endParaRPr lang="en-US" dirty="0"/>
          </a:p>
        </p:txBody>
      </p:sp>
      <p:sp>
        <p:nvSpPr>
          <p:cNvPr id="4" name="Content Placeholder 3"/>
          <p:cNvSpPr>
            <a:spLocks noGrp="1"/>
          </p:cNvSpPr>
          <p:nvPr>
            <p:ph sz="half" idx="2"/>
          </p:nvPr>
        </p:nvSpPr>
        <p:spPr>
          <a:xfrm>
            <a:off x="914400" y="1828800"/>
            <a:ext cx="7315200" cy="3429000"/>
          </a:xfrm>
        </p:spPr>
        <p:txBody>
          <a:bodyPr/>
          <a:lstStyle>
            <a:lvl1pPr>
              <a:lnSpc>
                <a:spcPct val="100000"/>
              </a:lnSpc>
              <a:defRPr sz="2000"/>
            </a:lvl1pPr>
            <a:lvl2pPr>
              <a:lnSpc>
                <a:spcPct val="100000"/>
              </a:lnSpc>
              <a:defRPr sz="1800"/>
            </a:lvl2pPr>
            <a:lvl3pPr>
              <a:lnSpc>
                <a:spcPct val="100000"/>
              </a:lnSpc>
              <a:defRPr sz="1600"/>
            </a:lvl3pPr>
            <a:lvl4pPr>
              <a:defRPr sz="1400"/>
            </a:lvl4pPr>
            <a:lvl5pPr>
              <a:lnSpc>
                <a:spcPts val="1800"/>
              </a:lnSpc>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p:txBody>
      </p:sp>
      <p:sp>
        <p:nvSpPr>
          <p:cNvPr id="7" name="Text Placeholder 6"/>
          <p:cNvSpPr>
            <a:spLocks noGrp="1"/>
          </p:cNvSpPr>
          <p:nvPr>
            <p:ph type="body" sz="quarter" idx="14" hasCustomPrompt="1"/>
          </p:nvPr>
        </p:nvSpPr>
        <p:spPr>
          <a:xfrm>
            <a:off x="685800" y="6177085"/>
            <a:ext cx="7772400" cy="215444"/>
          </a:xfrm>
        </p:spPr>
        <p:txBody>
          <a:bodyPr anchor="b">
            <a:spAutoFit/>
          </a:bodyPr>
          <a:lstStyle>
            <a:lvl1pPr marL="0" marR="0" indent="0" algn="r" defTabSz="457200" rtl="0" eaLnBrk="1" fontAlgn="auto" latinLnBrk="0" hangingPunct="1">
              <a:lnSpc>
                <a:spcPct val="100000"/>
              </a:lnSpc>
              <a:spcBef>
                <a:spcPts val="0"/>
              </a:spcBef>
              <a:spcAft>
                <a:spcPts val="0"/>
              </a:spcAft>
              <a:buClr>
                <a:schemeClr val="tx1">
                  <a:lumMod val="65000"/>
                </a:schemeClr>
              </a:buClr>
              <a:buSzPts val="1100"/>
              <a:buFont typeface="Arial"/>
              <a:buNone/>
              <a:tabLst/>
              <a:defRPr lang="en-US" sz="1400" b="0" i="1" kern="1200" baseline="0" dirty="0" smtClean="0">
                <a:solidFill>
                  <a:srgbClr val="4682AA"/>
                </a:solidFill>
                <a:latin typeface="+mn-lt"/>
                <a:ea typeface="+mn-ea"/>
                <a:cs typeface="Arial"/>
              </a:defRPr>
            </a:lvl1pPr>
          </a:lstStyle>
          <a:p>
            <a:pPr lvl="0"/>
            <a:r>
              <a:rPr lang="en-US" dirty="0" smtClean="0"/>
              <a:t>Click to Edit Tagline (optional)</a:t>
            </a:r>
          </a:p>
        </p:txBody>
      </p:sp>
    </p:spTree>
    <p:extLst>
      <p:ext uri="{BB962C8B-B14F-4D97-AF65-F5344CB8AC3E}">
        <p14:creationId xmlns:p14="http://schemas.microsoft.com/office/powerpoint/2010/main" val="220376865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Sub, Content and Taglline">
    <p:spTree>
      <p:nvGrpSpPr>
        <p:cNvPr id="1" name=""/>
        <p:cNvGrpSpPr/>
        <p:nvPr/>
      </p:nvGrpSpPr>
      <p:grpSpPr>
        <a:xfrm>
          <a:off x="0" y="0"/>
          <a:ext cx="0" cy="0"/>
          <a:chOff x="0" y="0"/>
          <a:chExt cx="0" cy="0"/>
        </a:xfrm>
      </p:grpSpPr>
      <p:sp>
        <p:nvSpPr>
          <p:cNvPr id="22" name="Content Placeholder 21"/>
          <p:cNvSpPr>
            <a:spLocks noGrp="1"/>
          </p:cNvSpPr>
          <p:nvPr>
            <p:ph sz="quarter" idx="18"/>
          </p:nvPr>
        </p:nvSpPr>
        <p:spPr>
          <a:xfrm>
            <a:off x="914400" y="1828800"/>
            <a:ext cx="7315200" cy="3429000"/>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10" name="Text Placeholder 9"/>
          <p:cNvSpPr>
            <a:spLocks noGrp="1"/>
          </p:cNvSpPr>
          <p:nvPr>
            <p:ph type="body" sz="quarter" idx="16" hasCustomPrompt="1"/>
          </p:nvPr>
        </p:nvSpPr>
        <p:spPr>
          <a:xfrm>
            <a:off x="685800" y="1097280"/>
            <a:ext cx="7772400" cy="246221"/>
          </a:xfrm>
        </p:spPr>
        <p:txBody>
          <a:bodyPr vert="horz" lIns="0" tIns="0" rIns="0" bIns="0" rtlCol="0" anchor="t">
            <a:spAutoFit/>
          </a:bodyPr>
          <a:lstStyle>
            <a:lvl1pPr marL="0" indent="0" algn="l" defTabSz="457200" rtl="0" eaLnBrk="1" latinLnBrk="0" hangingPunct="1">
              <a:lnSpc>
                <a:spcPct val="100000"/>
              </a:lnSpc>
              <a:spcBef>
                <a:spcPct val="0"/>
              </a:spcBef>
              <a:spcAft>
                <a:spcPts val="0"/>
              </a:spcAft>
              <a:buNone/>
              <a:defRPr lang="en-US" sz="1600" b="1" kern="1200" dirty="0" smtClean="0">
                <a:solidFill>
                  <a:srgbClr val="4682AA"/>
                </a:solidFill>
                <a:latin typeface="+mj-lt"/>
                <a:ea typeface="+mj-ea"/>
                <a:cs typeface="Arial"/>
              </a:defRPr>
            </a:lvl1pPr>
            <a:lvl2pPr algn="l" defTabSz="457200" rtl="0" eaLnBrk="1" latinLnBrk="0" hangingPunct="1">
              <a:lnSpc>
                <a:spcPct val="100000"/>
              </a:lnSpc>
              <a:spcBef>
                <a:spcPct val="0"/>
              </a:spcBef>
              <a:buNone/>
              <a:defRPr lang="en-US" sz="2400" b="1" kern="1200" dirty="0" smtClean="0">
                <a:solidFill>
                  <a:schemeClr val="tx1"/>
                </a:solidFill>
                <a:latin typeface="+mj-lt"/>
                <a:ea typeface="+mj-ea"/>
                <a:cs typeface="Arial"/>
              </a:defRPr>
            </a:lvl2pPr>
            <a:lvl3pPr algn="l" defTabSz="457200" rtl="0" eaLnBrk="1" latinLnBrk="0" hangingPunct="1">
              <a:lnSpc>
                <a:spcPct val="100000"/>
              </a:lnSpc>
              <a:spcBef>
                <a:spcPct val="0"/>
              </a:spcBef>
              <a:buNone/>
              <a:defRPr lang="en-US" sz="2400" b="1" kern="1200" dirty="0" smtClean="0">
                <a:solidFill>
                  <a:schemeClr val="tx1"/>
                </a:solidFill>
                <a:latin typeface="+mj-lt"/>
                <a:ea typeface="+mj-ea"/>
                <a:cs typeface="Arial"/>
              </a:defRPr>
            </a:lvl3pPr>
            <a:lvl4pPr algn="l" defTabSz="457200" rtl="0" eaLnBrk="1" latinLnBrk="0" hangingPunct="1">
              <a:lnSpc>
                <a:spcPct val="100000"/>
              </a:lnSpc>
              <a:spcBef>
                <a:spcPct val="0"/>
              </a:spcBef>
              <a:buNone/>
              <a:defRPr lang="en-US" sz="2400" b="1" kern="1200" dirty="0" smtClean="0">
                <a:solidFill>
                  <a:schemeClr val="tx1"/>
                </a:solidFill>
                <a:latin typeface="+mj-lt"/>
                <a:ea typeface="+mj-ea"/>
                <a:cs typeface="Arial"/>
              </a:defRPr>
            </a:lvl4pPr>
            <a:lvl5pPr algn="l" defTabSz="457200" rtl="0" eaLnBrk="1" latinLnBrk="0" hangingPunct="1">
              <a:lnSpc>
                <a:spcPct val="100000"/>
              </a:lnSpc>
              <a:spcBef>
                <a:spcPct val="0"/>
              </a:spcBef>
              <a:buNone/>
              <a:defRPr lang="en-US" sz="2400" b="1" kern="1200" dirty="0" smtClean="0">
                <a:solidFill>
                  <a:schemeClr val="tx1"/>
                </a:solidFill>
                <a:latin typeface="+mj-lt"/>
                <a:ea typeface="+mj-ea"/>
                <a:cs typeface="Arial"/>
              </a:defRPr>
            </a:lvl5pPr>
          </a:lstStyle>
          <a:p>
            <a:pPr lvl="0"/>
            <a:r>
              <a:rPr lang="en-US" dirty="0" smtClean="0"/>
              <a:t>Click to Edit Subtitle (optional)</a:t>
            </a:r>
            <a:endParaRPr lang="en-US" dirty="0"/>
          </a:p>
        </p:txBody>
      </p:sp>
      <p:sp>
        <p:nvSpPr>
          <p:cNvPr id="26" name="Text Placeholder 25"/>
          <p:cNvSpPr>
            <a:spLocks noGrp="1"/>
          </p:cNvSpPr>
          <p:nvPr>
            <p:ph type="body" sz="quarter" idx="20" hasCustomPrompt="1"/>
          </p:nvPr>
        </p:nvSpPr>
        <p:spPr>
          <a:xfrm>
            <a:off x="685800" y="6185356"/>
            <a:ext cx="7772400" cy="215444"/>
          </a:xfrm>
        </p:spPr>
        <p:txBody>
          <a:bodyPr anchor="b">
            <a:spAutoFit/>
          </a:bodyPr>
          <a:lstStyle>
            <a:lvl1pPr marL="0" indent="0" algn="r">
              <a:spcBef>
                <a:spcPts val="0"/>
              </a:spcBef>
              <a:spcAft>
                <a:spcPts val="0"/>
              </a:spcAft>
              <a:buNone/>
              <a:defRPr sz="1400" b="0" i="1" baseline="0">
                <a:solidFill>
                  <a:srgbClr val="4682AA"/>
                </a:solidFill>
              </a:defRPr>
            </a:lvl1pPr>
            <a:lvl2pPr marL="0" indent="0" algn="r">
              <a:buNone/>
              <a:defRPr sz="1600"/>
            </a:lvl2pPr>
            <a:lvl3pPr marL="0" indent="0" algn="r">
              <a:buNone/>
              <a:defRPr sz="1600"/>
            </a:lvl3pPr>
            <a:lvl4pPr marL="0" indent="0" algn="r">
              <a:buNone/>
              <a:defRPr sz="1600"/>
            </a:lvl4pPr>
            <a:lvl5pPr marL="0" indent="0" algn="r">
              <a:buNone/>
              <a:defRPr sz="1600"/>
            </a:lvl5pPr>
          </a:lstStyle>
          <a:p>
            <a:pPr lvl="0"/>
            <a:r>
              <a:rPr lang="en-US" dirty="0" smtClean="0"/>
              <a:t>Click to Edit Tagline (optional)</a:t>
            </a:r>
          </a:p>
        </p:txBody>
      </p:sp>
    </p:spTree>
    <p:extLst>
      <p:ext uri="{BB962C8B-B14F-4D97-AF65-F5344CB8AC3E}">
        <p14:creationId xmlns:p14="http://schemas.microsoft.com/office/powerpoint/2010/main" val="252401408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60269275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without Graphic (center justifi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Tree>
    <p:extLst>
      <p:ext uri="{BB962C8B-B14F-4D97-AF65-F5344CB8AC3E}">
        <p14:creationId xmlns:p14="http://schemas.microsoft.com/office/powerpoint/2010/main" val="32283807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973480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ction Title">
    <p:spTree>
      <p:nvGrpSpPr>
        <p:cNvPr id="1" name=""/>
        <p:cNvGrpSpPr/>
        <p:nvPr/>
      </p:nvGrpSpPr>
      <p:grpSpPr>
        <a:xfrm>
          <a:off x="0" y="0"/>
          <a:ext cx="0" cy="0"/>
          <a:chOff x="0" y="0"/>
          <a:chExt cx="0" cy="0"/>
        </a:xfrm>
      </p:grpSpPr>
      <p:sp>
        <p:nvSpPr>
          <p:cNvPr id="14" name="Rectangle 13"/>
          <p:cNvSpPr/>
          <p:nvPr/>
        </p:nvSpPr>
        <p:spPr bwMode="hidden">
          <a:xfrm>
            <a:off x="0" y="0"/>
            <a:ext cx="5486399" cy="6858000"/>
          </a:xfrm>
          <a:prstGeom prst="rect">
            <a:avLst/>
          </a:prstGeom>
          <a:solidFill>
            <a:srgbClr val="4682AA"/>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3" name="Text Placeholder 2"/>
          <p:cNvSpPr>
            <a:spLocks noGrp="1"/>
          </p:cNvSpPr>
          <p:nvPr>
            <p:ph type="body" idx="1" hasCustomPrompt="1"/>
          </p:nvPr>
        </p:nvSpPr>
        <p:spPr>
          <a:xfrm>
            <a:off x="685801" y="3060742"/>
            <a:ext cx="4114800" cy="338554"/>
          </a:xfrm>
          <a:noFill/>
        </p:spPr>
        <p:txBody>
          <a:bodyPr anchor="t">
            <a:spAutoFit/>
          </a:bodyPr>
          <a:lstStyle>
            <a:lvl1pPr marL="0" indent="0" algn="l">
              <a:lnSpc>
                <a:spcPct val="100000"/>
              </a:lnSpc>
              <a:spcBef>
                <a:spcPts val="0"/>
              </a:spcBef>
              <a:spcAft>
                <a:spcPts val="0"/>
              </a:spcAft>
              <a:buNone/>
              <a:defRPr sz="2200" b="0">
                <a:solidFill>
                  <a:schemeClr val="accent4">
                    <a:lumMod val="20000"/>
                    <a:lumOff val="8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Presenter(s)</a:t>
            </a:r>
          </a:p>
        </p:txBody>
      </p:sp>
      <p:sp>
        <p:nvSpPr>
          <p:cNvPr id="2" name="Title 1"/>
          <p:cNvSpPr>
            <a:spLocks noGrp="1"/>
          </p:cNvSpPr>
          <p:nvPr>
            <p:ph type="title" hasCustomPrompt="1"/>
          </p:nvPr>
        </p:nvSpPr>
        <p:spPr>
          <a:xfrm>
            <a:off x="685800" y="1750883"/>
            <a:ext cx="4114800" cy="1169551"/>
          </a:xfrm>
        </p:spPr>
        <p:txBody>
          <a:bodyPr anchor="b">
            <a:spAutoFit/>
          </a:bodyPr>
          <a:lstStyle>
            <a:lvl1pPr algn="l" defTabSz="457200" rtl="0" eaLnBrk="1" latinLnBrk="0" hangingPunct="1">
              <a:lnSpc>
                <a:spcPct val="100000"/>
              </a:lnSpc>
              <a:spcBef>
                <a:spcPct val="0"/>
              </a:spcBef>
              <a:buNone/>
              <a:defRPr kumimoji="0" lang="en-US" sz="3800" b="1" i="0" kern="1200" cap="none" baseline="0">
                <a:solidFill>
                  <a:srgbClr val="FFFFFF"/>
                </a:solidFill>
                <a:effectLst/>
                <a:latin typeface="+mj-lt"/>
                <a:ea typeface="+mj-ea"/>
                <a:cs typeface="Arial"/>
              </a:defRPr>
            </a:lvl1pPr>
          </a:lstStyle>
          <a:p>
            <a:r>
              <a:rPr kumimoji="0" lang="en-US" dirty="0" smtClean="0"/>
              <a:t>Click to </a:t>
            </a:r>
            <a:r>
              <a:rPr kumimoji="0" lang="en-US" dirty="0"/>
              <a:t>Edit </a:t>
            </a:r>
            <a:br>
              <a:rPr kumimoji="0" lang="en-US" dirty="0"/>
            </a:br>
            <a:r>
              <a:rPr kumimoji="0" lang="en-US" dirty="0"/>
              <a:t>Section Title</a:t>
            </a:r>
            <a:endParaRPr lang="en-US" dirty="0"/>
          </a:p>
        </p:txBody>
      </p:sp>
      <p:sp>
        <p:nvSpPr>
          <p:cNvPr id="10" name="Picture Placeholder 8"/>
          <p:cNvSpPr>
            <a:spLocks noGrp="1"/>
          </p:cNvSpPr>
          <p:nvPr>
            <p:ph type="pic" sz="quarter" idx="12" hasCustomPrompt="1"/>
          </p:nvPr>
        </p:nvSpPr>
        <p:spPr bwMode="gray">
          <a:xfrm>
            <a:off x="5486400" y="0"/>
            <a:ext cx="3657600" cy="6858000"/>
          </a:xfrm>
          <a:prstGeom prst="rect">
            <a:avLst/>
          </a:prstGeom>
          <a:solidFill>
            <a:schemeClr val="bg1"/>
          </a:solidFill>
          <a:ln>
            <a:noFill/>
          </a:ln>
        </p:spPr>
        <p:txBody>
          <a:bodyPr anchor="ctr"/>
          <a:lstStyle>
            <a:lvl1pPr marL="0" indent="0" algn="ctr">
              <a:buNone/>
              <a:defRPr sz="1800" baseline="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Click icon to insert Picture</a:t>
            </a:r>
            <a:endParaRPr kumimoji="0" lang="en-US" sz="20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77659355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Demo Title">
    <p:spTree>
      <p:nvGrpSpPr>
        <p:cNvPr id="1" name=""/>
        <p:cNvGrpSpPr/>
        <p:nvPr/>
      </p:nvGrpSpPr>
      <p:grpSpPr>
        <a:xfrm>
          <a:off x="0" y="0"/>
          <a:ext cx="0" cy="0"/>
          <a:chOff x="0" y="0"/>
          <a:chExt cx="0" cy="0"/>
        </a:xfrm>
      </p:grpSpPr>
      <p:sp>
        <p:nvSpPr>
          <p:cNvPr id="9" name="Rectangle 8"/>
          <p:cNvSpPr/>
          <p:nvPr/>
        </p:nvSpPr>
        <p:spPr bwMode="hidden">
          <a:xfrm>
            <a:off x="0" y="0"/>
            <a:ext cx="5486399" cy="6858000"/>
          </a:xfrm>
          <a:prstGeom prst="rect">
            <a:avLst/>
          </a:prstGeom>
          <a:solidFill>
            <a:srgbClr val="4682AA"/>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3" name="Text Placeholder 2"/>
          <p:cNvSpPr>
            <a:spLocks noGrp="1"/>
          </p:cNvSpPr>
          <p:nvPr>
            <p:ph type="body" idx="1" hasCustomPrompt="1"/>
          </p:nvPr>
        </p:nvSpPr>
        <p:spPr>
          <a:xfrm>
            <a:off x="685801" y="3060742"/>
            <a:ext cx="4114800" cy="338554"/>
          </a:xfrm>
          <a:noFill/>
        </p:spPr>
        <p:txBody>
          <a:bodyPr anchor="t">
            <a:spAutoFit/>
          </a:bodyPr>
          <a:lstStyle>
            <a:lvl1pPr marL="0" indent="0" algn="l">
              <a:lnSpc>
                <a:spcPct val="100000"/>
              </a:lnSpc>
              <a:spcBef>
                <a:spcPts val="0"/>
              </a:spcBef>
              <a:spcAft>
                <a:spcPts val="0"/>
              </a:spcAft>
              <a:buNone/>
              <a:defRPr sz="2200" b="0">
                <a:solidFill>
                  <a:schemeClr val="accent4">
                    <a:lumMod val="20000"/>
                    <a:lumOff val="8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Presenter(s)</a:t>
            </a:r>
          </a:p>
        </p:txBody>
      </p:sp>
      <p:sp>
        <p:nvSpPr>
          <p:cNvPr id="2" name="Title 1"/>
          <p:cNvSpPr>
            <a:spLocks noGrp="1"/>
          </p:cNvSpPr>
          <p:nvPr>
            <p:ph type="title" hasCustomPrompt="1"/>
          </p:nvPr>
        </p:nvSpPr>
        <p:spPr>
          <a:xfrm>
            <a:off x="685800" y="1750883"/>
            <a:ext cx="4114800" cy="1169551"/>
          </a:xfrm>
        </p:spPr>
        <p:txBody>
          <a:bodyPr anchor="b">
            <a:spAutoFit/>
          </a:bodyPr>
          <a:lstStyle>
            <a:lvl1pPr algn="l" defTabSz="457200" rtl="0" eaLnBrk="1" latinLnBrk="0" hangingPunct="1">
              <a:lnSpc>
                <a:spcPct val="100000"/>
              </a:lnSpc>
              <a:spcBef>
                <a:spcPct val="0"/>
              </a:spcBef>
              <a:buNone/>
              <a:defRPr kumimoji="0" lang="en-US" sz="3800" b="1" i="0" kern="1200" cap="none" baseline="0">
                <a:solidFill>
                  <a:schemeClr val="bg1"/>
                </a:solidFill>
                <a:effectLst/>
                <a:latin typeface="+mj-lt"/>
                <a:ea typeface="+mj-ea"/>
                <a:cs typeface="Arial"/>
              </a:defRPr>
            </a:lvl1pPr>
          </a:lstStyle>
          <a:p>
            <a:r>
              <a:rPr kumimoji="0" lang="en-US" dirty="0" smtClean="0"/>
              <a:t>Click to </a:t>
            </a:r>
            <a:r>
              <a:rPr kumimoji="0" lang="en-US" dirty="0"/>
              <a:t>Edit </a:t>
            </a:r>
            <a:br>
              <a:rPr kumimoji="0" lang="en-US" dirty="0"/>
            </a:br>
            <a:r>
              <a:rPr kumimoji="0" lang="en-US" dirty="0"/>
              <a:t>Section Title</a:t>
            </a:r>
            <a:endParaRPr lang="en-US" dirty="0"/>
          </a:p>
        </p:txBody>
      </p:sp>
      <p:sp>
        <p:nvSpPr>
          <p:cNvPr id="10" name="Picture Placeholder 8"/>
          <p:cNvSpPr>
            <a:spLocks noGrp="1"/>
          </p:cNvSpPr>
          <p:nvPr>
            <p:ph type="pic" sz="quarter" idx="12" hasCustomPrompt="1"/>
          </p:nvPr>
        </p:nvSpPr>
        <p:spPr bwMode="gray">
          <a:xfrm>
            <a:off x="5486400" y="0"/>
            <a:ext cx="3657600" cy="6858000"/>
          </a:xfrm>
          <a:prstGeom prst="rect">
            <a:avLst/>
          </a:prstGeom>
          <a:solidFill>
            <a:srgbClr val="FFFFFF"/>
          </a:solidFill>
          <a:ln>
            <a:noFill/>
          </a:ln>
        </p:spPr>
        <p:txBody>
          <a:bodyPr anchor="ctr"/>
          <a:lstStyle>
            <a:lvl1pPr marL="0" indent="0" algn="ctr">
              <a:buNone/>
              <a:defRPr sz="1800" baseline="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Click icon to insert Picture</a:t>
            </a:r>
            <a:endParaRPr kumimoji="0" lang="en-US" sz="2000" b="0" i="0" u="none" strike="noStrike" kern="0" cap="none" spc="0" normalizeH="0" baseline="0" noProof="0" dirty="0">
              <a:ln>
                <a:noFill/>
              </a:ln>
              <a:solidFill>
                <a:sysClr val="windowText" lastClr="000000"/>
              </a:solidFill>
              <a:effectLst/>
              <a:uLnTx/>
              <a:uFillTx/>
            </a:endParaRPr>
          </a:p>
        </p:txBody>
      </p:sp>
      <p:sp>
        <p:nvSpPr>
          <p:cNvPr id="7" name="Text Placeholder 6"/>
          <p:cNvSpPr>
            <a:spLocks noGrp="1"/>
          </p:cNvSpPr>
          <p:nvPr>
            <p:ph type="body" sz="quarter" idx="13" hasCustomPrompt="1"/>
          </p:nvPr>
        </p:nvSpPr>
        <p:spPr>
          <a:xfrm>
            <a:off x="-36052" y="457200"/>
            <a:ext cx="1618488" cy="455883"/>
          </a:xfrm>
          <a:solidFill>
            <a:srgbClr val="005C91"/>
          </a:solidFill>
          <a:ln w="12700">
            <a:solidFill>
              <a:srgbClr val="B9E0F7">
                <a:alpha val="50000"/>
              </a:srgbClr>
            </a:solidFill>
            <a:round/>
            <a:headEnd/>
            <a:tailEnd/>
          </a:ln>
        </p:spPr>
        <p:txBody>
          <a:bodyPr wrap="square" lIns="0" tIns="45720" rIns="182880" bIns="45720" anchor="ctr">
            <a:noAutofit/>
          </a:bodyPr>
          <a:lstStyle>
            <a:lvl1pPr marL="0" indent="0" algn="r">
              <a:lnSpc>
                <a:spcPct val="100000"/>
              </a:lnSpc>
              <a:spcBef>
                <a:spcPts val="0"/>
              </a:spcBef>
              <a:spcAft>
                <a:spcPts val="0"/>
              </a:spcAft>
              <a:buFontTx/>
              <a:buNone/>
              <a:tabLst/>
              <a:defRPr lang="en-US" sz="2000" b="0" smtClean="0">
                <a:solidFill>
                  <a:schemeClr val="accent4">
                    <a:lumMod val="20000"/>
                    <a:lumOff val="80000"/>
                  </a:schemeClr>
                </a:solidFill>
                <a:cs typeface="+mn-cs"/>
              </a:defRPr>
            </a:lvl1pPr>
            <a:lvl2pPr marL="0" indent="3657600" algn="l">
              <a:lnSpc>
                <a:spcPct val="100000"/>
              </a:lnSpc>
              <a:spcBef>
                <a:spcPts val="0"/>
              </a:spcBef>
              <a:spcAft>
                <a:spcPts val="0"/>
              </a:spcAft>
              <a:buFontTx/>
              <a:buNone/>
              <a:defRPr lang="en-US" sz="2000" b="0" smtClean="0">
                <a:solidFill>
                  <a:schemeClr val="tx2">
                    <a:lumMod val="20000"/>
                    <a:lumOff val="80000"/>
                  </a:schemeClr>
                </a:solidFill>
                <a:cs typeface="+mn-cs"/>
              </a:defRPr>
            </a:lvl2pPr>
            <a:lvl3pPr marL="3175" indent="0">
              <a:lnSpc>
                <a:spcPct val="100000"/>
              </a:lnSpc>
              <a:spcBef>
                <a:spcPts val="0"/>
              </a:spcBef>
              <a:spcAft>
                <a:spcPts val="0"/>
              </a:spcAft>
              <a:buFontTx/>
              <a:buNone/>
              <a:defRPr lang="en-US" sz="2000" b="0" smtClean="0">
                <a:solidFill>
                  <a:schemeClr val="tx2">
                    <a:lumMod val="20000"/>
                    <a:lumOff val="80000"/>
                  </a:schemeClr>
                </a:solidFill>
                <a:cs typeface="+mn-cs"/>
              </a:defRPr>
            </a:lvl3pPr>
            <a:lvl4pPr marL="0" indent="3657600" algn="l">
              <a:lnSpc>
                <a:spcPct val="100000"/>
              </a:lnSpc>
              <a:spcBef>
                <a:spcPts val="0"/>
              </a:spcBef>
              <a:spcAft>
                <a:spcPts val="0"/>
              </a:spcAft>
              <a:buFontTx/>
              <a:buNone/>
              <a:defRPr lang="en-US" sz="2000" b="0" smtClean="0">
                <a:solidFill>
                  <a:schemeClr val="tx2">
                    <a:lumMod val="20000"/>
                    <a:lumOff val="80000"/>
                  </a:schemeClr>
                </a:solidFill>
                <a:cs typeface="+mn-cs"/>
              </a:defRPr>
            </a:lvl4pPr>
            <a:lvl5pPr marL="0" indent="3657600" algn="l">
              <a:lnSpc>
                <a:spcPct val="100000"/>
              </a:lnSpc>
              <a:spcBef>
                <a:spcPts val="0"/>
              </a:spcBef>
              <a:spcAft>
                <a:spcPts val="0"/>
              </a:spcAft>
              <a:buFontTx/>
              <a:buNone/>
              <a:defRPr lang="en-US" sz="2000" b="0">
                <a:solidFill>
                  <a:schemeClr val="tx2">
                    <a:lumMod val="20000"/>
                    <a:lumOff val="80000"/>
                  </a:schemeClr>
                </a:solidFill>
                <a:cs typeface="+mn-cs"/>
              </a:defRPr>
            </a:lvl5pPr>
          </a:lstStyle>
          <a:p>
            <a:pPr marL="0" lvl="0" indent="0" eaLnBrk="0" hangingPunct="0"/>
            <a:r>
              <a:rPr lang="en-US" dirty="0" smtClean="0"/>
              <a:t>Text</a:t>
            </a:r>
          </a:p>
        </p:txBody>
      </p:sp>
    </p:spTree>
    <p:extLst>
      <p:ext uri="{BB962C8B-B14F-4D97-AF65-F5344CB8AC3E}">
        <p14:creationId xmlns:p14="http://schemas.microsoft.com/office/powerpoint/2010/main" val="103493988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Only" preserve="1">
  <p:cSld name="Title Only_User Screens">
    <p:bg>
      <p:bgPr>
        <a:gradFill flip="none" rotWithShape="1">
          <a:gsLst>
            <a:gs pos="0">
              <a:srgbClr val="176189"/>
            </a:gs>
            <a:gs pos="99000">
              <a:srgbClr val="176189"/>
            </a:gs>
            <a:gs pos="40000">
              <a:srgbClr val="438EB7"/>
            </a:gs>
            <a:gs pos="69000">
              <a:srgbClr val="438EB7"/>
            </a:gs>
          </a:gsLst>
          <a:lin ang="162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tx1"/>
                </a:solidFill>
              </a:defRPr>
            </a:lvl1pPr>
          </a:lstStyle>
          <a:p>
            <a:r>
              <a:rPr lang="en-US" dirty="0" smtClean="0"/>
              <a:t>Click to Edit User Screens Title</a:t>
            </a:r>
            <a:endParaRPr lang="en-US" dirty="0"/>
          </a:p>
        </p:txBody>
      </p:sp>
    </p:spTree>
    <p:extLst>
      <p:ext uri="{BB962C8B-B14F-4D97-AF65-F5344CB8AC3E}">
        <p14:creationId xmlns:p14="http://schemas.microsoft.com/office/powerpoint/2010/main" val="3674150986"/>
      </p:ext>
    </p:extLst>
  </p:cSld>
  <p:clrMapOvr>
    <a:overrideClrMapping bg1="dk1" tx1="lt1" bg2="dk2" tx2="lt2" accent1="accent1" accent2="accent2" accent3="accent3" accent4="accent4" accent5="accent5" accent6="accent6" hlink="hlink" folHlink="folHlink"/>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8" name="Text Placeholder 7"/>
          <p:cNvSpPr>
            <a:spLocks noGrp="1"/>
          </p:cNvSpPr>
          <p:nvPr>
            <p:ph type="body" sz="quarter" idx="11" hasCustomPrompt="1"/>
          </p:nvPr>
        </p:nvSpPr>
        <p:spPr>
          <a:xfrm>
            <a:off x="685800" y="1097280"/>
            <a:ext cx="7772400" cy="246221"/>
          </a:xfrm>
        </p:spPr>
        <p:txBody>
          <a:bodyPr anchor="t" anchorCtr="0">
            <a:spAutoFit/>
          </a:bodyPr>
          <a:lstStyle>
            <a:lvl1pPr marL="0" indent="0">
              <a:spcBef>
                <a:spcPts val="0"/>
              </a:spcBef>
              <a:spcAft>
                <a:spcPts val="0"/>
              </a:spcAft>
              <a:buNone/>
              <a:defRPr sz="1600">
                <a:solidFill>
                  <a:schemeClr val="accent4">
                    <a:lumMod val="40000"/>
                    <a:lumOff val="60000"/>
                  </a:schemeClr>
                </a:solidFill>
              </a:defRPr>
            </a:lvl1pPr>
            <a:lvl2pPr marL="0" indent="0">
              <a:buNone/>
              <a:defRPr sz="1400"/>
            </a:lvl2pPr>
            <a:lvl3pPr marL="0" indent="0">
              <a:buNone/>
              <a:defRPr sz="1400"/>
            </a:lvl3pPr>
            <a:lvl4pPr marL="0" indent="0">
              <a:buNone/>
              <a:defRPr sz="1400"/>
            </a:lvl4pPr>
            <a:lvl5pPr marL="0" indent="0">
              <a:buNone/>
              <a:defRPr sz="1400"/>
            </a:lvl5pPr>
          </a:lstStyle>
          <a:p>
            <a:pPr lvl="0"/>
            <a:r>
              <a:rPr lang="en-US" dirty="0" smtClean="0"/>
              <a:t>Click to Edit Subtitle (optional)</a:t>
            </a:r>
          </a:p>
        </p:txBody>
      </p:sp>
      <p:sp>
        <p:nvSpPr>
          <p:cNvPr id="11" name="Content Placeholder 10"/>
          <p:cNvSpPr>
            <a:spLocks noGrp="1"/>
          </p:cNvSpPr>
          <p:nvPr>
            <p:ph sz="quarter" idx="12"/>
          </p:nvPr>
        </p:nvSpPr>
        <p:spPr>
          <a:xfrm>
            <a:off x="914400" y="1828800"/>
            <a:ext cx="7315200" cy="3427413"/>
          </a:xfrm>
        </p:spPr>
        <p:txBody>
          <a:body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10.1">
    <p:spTree>
      <p:nvGrpSpPr>
        <p:cNvPr id="1" name=""/>
        <p:cNvGrpSpPr/>
        <p:nvPr/>
      </p:nvGrpSpPr>
      <p:grpSpPr>
        <a:xfrm>
          <a:off x="0" y="0"/>
          <a:ext cx="0" cy="0"/>
          <a:chOff x="0" y="0"/>
          <a:chExt cx="0" cy="0"/>
        </a:xfrm>
      </p:grpSpPr>
      <p:sp>
        <p:nvSpPr>
          <p:cNvPr id="7" name="TextBox 6"/>
          <p:cNvSpPr txBox="1"/>
          <p:nvPr/>
        </p:nvSpPr>
        <p:spPr bwMode="ltGray">
          <a:xfrm>
            <a:off x="-83730" y="-473908"/>
            <a:ext cx="4870424" cy="1899640"/>
          </a:xfrm>
          <a:prstGeom prst="rect">
            <a:avLst/>
          </a:prstGeom>
          <a:noFill/>
          <a:effectLst/>
        </p:spPr>
        <p:txBody>
          <a:bodyPr wrap="square" lIns="0" tIns="0" rIns="0" bIns="0" rtlCol="0" anchor="b">
            <a:noAutofit/>
          </a:bodyPr>
          <a:lstStyle/>
          <a:p>
            <a:pPr eaLnBrk="0" hangingPunct="0"/>
            <a:r>
              <a:rPr lang="en-US" sz="11500" b="1" spc="-10" dirty="0" smtClean="0">
                <a:gradFill flip="none" rotWithShape="1">
                  <a:gsLst>
                    <a:gs pos="0">
                      <a:schemeClr val="accent4">
                        <a:alpha val="35000"/>
                      </a:schemeClr>
                    </a:gs>
                    <a:gs pos="95000">
                      <a:schemeClr val="accent4">
                        <a:alpha val="0"/>
                      </a:schemeClr>
                    </a:gs>
                  </a:gsLst>
                  <a:lin ang="5400000" scaled="0"/>
                  <a:tileRect/>
                </a:gradFill>
              </a:rPr>
              <a:t>10.1</a:t>
            </a:r>
            <a:endParaRPr lang="en-US" sz="9600" b="1" spc="-10" dirty="0" smtClean="0">
              <a:gradFill flip="none" rotWithShape="1">
                <a:gsLst>
                  <a:gs pos="0">
                    <a:schemeClr val="accent4">
                      <a:alpha val="35000"/>
                    </a:schemeClr>
                  </a:gs>
                  <a:gs pos="95000">
                    <a:schemeClr val="accent4">
                      <a:alpha val="0"/>
                    </a:schemeClr>
                  </a:gs>
                </a:gsLst>
                <a:lin ang="5400000" scaled="0"/>
                <a:tileRect/>
              </a:gradFill>
            </a:endParaRPr>
          </a:p>
        </p:txBody>
      </p:sp>
      <p:sp>
        <p:nvSpPr>
          <p:cNvPr id="12" name="Content Placeholder 11"/>
          <p:cNvSpPr>
            <a:spLocks noGrp="1"/>
          </p:cNvSpPr>
          <p:nvPr>
            <p:ph sz="quarter" idx="16"/>
          </p:nvPr>
        </p:nvSpPr>
        <p:spPr>
          <a:xfrm>
            <a:off x="914400" y="1828800"/>
            <a:ext cx="7315200" cy="3429000"/>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2" name="Title 1"/>
          <p:cNvSpPr>
            <a:spLocks noGrp="1"/>
          </p:cNvSpPr>
          <p:nvPr>
            <p:ph type="title"/>
          </p:nvPr>
        </p:nvSpPr>
        <p:spPr>
          <a:xfrm>
            <a:off x="685800" y="682624"/>
            <a:ext cx="7772400" cy="369332"/>
          </a:xfrm>
        </p:spPr>
        <p:txBody>
          <a:bodyPr wrap="square">
            <a:spAutoFit/>
          </a:bodyPr>
          <a:lstStyle>
            <a:lvl1pPr>
              <a:defRPr/>
            </a:lvl1pPr>
          </a:lstStyle>
          <a:p>
            <a:r>
              <a:rPr lang="en-US" smtClean="0"/>
              <a:t>Click to edit Master title style</a:t>
            </a:r>
            <a:endParaRPr lang="en-US" dirty="0"/>
          </a:p>
        </p:txBody>
      </p:sp>
      <p:sp>
        <p:nvSpPr>
          <p:cNvPr id="10" name="Text Placeholder 9"/>
          <p:cNvSpPr>
            <a:spLocks noGrp="1"/>
          </p:cNvSpPr>
          <p:nvPr>
            <p:ph type="body" sz="quarter" idx="15" hasCustomPrompt="1"/>
          </p:nvPr>
        </p:nvSpPr>
        <p:spPr>
          <a:xfrm>
            <a:off x="685800" y="1097280"/>
            <a:ext cx="7772400" cy="246221"/>
          </a:xfrm>
        </p:spPr>
        <p:txBody>
          <a:bodyPr>
            <a:spAutoFit/>
          </a:bodyPr>
          <a:lstStyle>
            <a:lvl1pPr marL="0" indent="0">
              <a:spcBef>
                <a:spcPts val="0"/>
              </a:spcBef>
              <a:spcAft>
                <a:spcPts val="0"/>
              </a:spcAft>
              <a:buNone/>
              <a:defRPr sz="1600">
                <a:solidFill>
                  <a:srgbClr val="4682AA"/>
                </a:solidFill>
              </a:defRPr>
            </a:lvl1pPr>
            <a:lvl2pPr marL="0" indent="0">
              <a:spcAft>
                <a:spcPts val="0"/>
              </a:spcAft>
              <a:buNone/>
              <a:defRPr sz="1600">
                <a:solidFill>
                  <a:schemeClr val="tx2"/>
                </a:solidFill>
              </a:defRPr>
            </a:lvl2pPr>
            <a:lvl3pPr marL="0" indent="0">
              <a:spcAft>
                <a:spcPts val="0"/>
              </a:spcAft>
              <a:buNone/>
              <a:defRPr sz="1600">
                <a:solidFill>
                  <a:schemeClr val="tx2"/>
                </a:solidFill>
              </a:defRPr>
            </a:lvl3pPr>
            <a:lvl4pPr marL="0" indent="0">
              <a:spcAft>
                <a:spcPts val="0"/>
              </a:spcAft>
              <a:buNone/>
              <a:defRPr sz="1600">
                <a:solidFill>
                  <a:schemeClr val="tx2"/>
                </a:solidFill>
              </a:defRPr>
            </a:lvl4pPr>
            <a:lvl5pPr marL="0" indent="0">
              <a:spcAft>
                <a:spcPts val="0"/>
              </a:spcAft>
              <a:buNone/>
              <a:defRPr sz="1600">
                <a:solidFill>
                  <a:schemeClr val="tx2"/>
                </a:solidFill>
              </a:defRPr>
            </a:lvl5pPr>
          </a:lstStyle>
          <a:p>
            <a:pPr lvl="0"/>
            <a:r>
              <a:rPr lang="en-US" dirty="0" smtClean="0"/>
              <a:t>Click to Edit Subtitle (optional)</a:t>
            </a:r>
            <a:endParaRPr lang="en-US" dirty="0"/>
          </a:p>
        </p:txBody>
      </p:sp>
      <p:sp>
        <p:nvSpPr>
          <p:cNvPr id="14" name="Text Placeholder 13"/>
          <p:cNvSpPr>
            <a:spLocks noGrp="1"/>
          </p:cNvSpPr>
          <p:nvPr>
            <p:ph type="body" sz="quarter" idx="17" hasCustomPrompt="1"/>
          </p:nvPr>
        </p:nvSpPr>
        <p:spPr>
          <a:xfrm>
            <a:off x="685800" y="6183769"/>
            <a:ext cx="7772400" cy="215444"/>
          </a:xfrm>
        </p:spPr>
        <p:txBody>
          <a:bodyPr anchor="b">
            <a:spAutoFit/>
          </a:bodyPr>
          <a:lstStyle>
            <a:lvl1pPr marL="0" indent="0" algn="r">
              <a:lnSpc>
                <a:spcPct val="100000"/>
              </a:lnSpc>
              <a:spcAft>
                <a:spcPts val="0"/>
              </a:spcAft>
              <a:buNone/>
              <a:defRPr sz="1400" b="0" i="1">
                <a:solidFill>
                  <a:srgbClr val="4682AA"/>
                </a:solidFill>
              </a:defRPr>
            </a:lvl1pPr>
            <a:lvl2pPr marL="0" indent="0">
              <a:lnSpc>
                <a:spcPct val="100000"/>
              </a:lnSpc>
              <a:spcAft>
                <a:spcPts val="0"/>
              </a:spcAft>
              <a:buNone/>
              <a:defRPr sz="1600"/>
            </a:lvl2pPr>
            <a:lvl3pPr marL="0" indent="0">
              <a:lnSpc>
                <a:spcPct val="100000"/>
              </a:lnSpc>
              <a:spcAft>
                <a:spcPts val="0"/>
              </a:spcAft>
              <a:buNone/>
              <a:defRPr sz="1600"/>
            </a:lvl3pPr>
            <a:lvl4pPr marL="0" indent="0">
              <a:lnSpc>
                <a:spcPct val="100000"/>
              </a:lnSpc>
              <a:spcAft>
                <a:spcPts val="0"/>
              </a:spcAft>
              <a:buNone/>
              <a:defRPr sz="1600"/>
            </a:lvl4pPr>
            <a:lvl5pPr marL="0" indent="0">
              <a:lnSpc>
                <a:spcPct val="100000"/>
              </a:lnSpc>
              <a:spcAft>
                <a:spcPts val="0"/>
              </a:spcAft>
              <a:buNone/>
              <a:defRPr sz="1600"/>
            </a:lvl5pPr>
          </a:lstStyle>
          <a:p>
            <a:pPr lvl="0"/>
            <a:r>
              <a:rPr lang="en-US" dirty="0" smtClean="0"/>
              <a:t>Click to Edit Tagline (optional)</a:t>
            </a:r>
            <a:endParaRPr lang="en-US" dirty="0"/>
          </a:p>
        </p:txBody>
      </p:sp>
    </p:spTree>
    <p:extLst>
      <p:ext uri="{BB962C8B-B14F-4D97-AF65-F5344CB8AC3E}">
        <p14:creationId xmlns:p14="http://schemas.microsoft.com/office/powerpoint/2010/main" val="315260907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IG wor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4213" y="1990427"/>
            <a:ext cx="7775575" cy="1477328"/>
          </a:xfrm>
        </p:spPr>
        <p:txBody>
          <a:bodyPr anchor="b"/>
          <a:lstStyle>
            <a:lvl1pPr>
              <a:spcAft>
                <a:spcPts val="0"/>
              </a:spcAft>
              <a:defRPr sz="9600" baseline="0">
                <a:solidFill>
                  <a:schemeClr val="tx1"/>
                </a:solidFill>
              </a:defRPr>
            </a:lvl1pPr>
          </a:lstStyle>
          <a:p>
            <a:r>
              <a:rPr lang="en-US" dirty="0" smtClean="0"/>
              <a:t>BIG Word</a:t>
            </a:r>
            <a:endParaRPr lang="en-US" dirty="0"/>
          </a:p>
        </p:txBody>
      </p:sp>
      <p:sp>
        <p:nvSpPr>
          <p:cNvPr id="4" name="Text Placeholder 3"/>
          <p:cNvSpPr>
            <a:spLocks noGrp="1"/>
          </p:cNvSpPr>
          <p:nvPr>
            <p:ph type="body" sz="quarter" idx="10" hasCustomPrompt="1"/>
          </p:nvPr>
        </p:nvSpPr>
        <p:spPr>
          <a:xfrm>
            <a:off x="684213" y="3467754"/>
            <a:ext cx="7775575" cy="615553"/>
          </a:xfrm>
          <a:noFill/>
        </p:spPr>
        <p:txBody>
          <a:bodyPr vert="horz" wrap="square" lIns="0" tIns="0" rIns="0" bIns="0" rtlCol="0" anchor="t">
            <a:spAutoFit/>
          </a:bodyPr>
          <a:lstStyle>
            <a:lvl1pPr marL="0" indent="0">
              <a:spcAft>
                <a:spcPts val="0"/>
              </a:spcAft>
              <a:buFontTx/>
              <a:buNone/>
              <a:defRPr lang="en-US" sz="4000" b="1" baseline="0" smtClean="0">
                <a:solidFill>
                  <a:srgbClr val="438EB7"/>
                </a:solidFill>
                <a:latin typeface="+mj-lt"/>
                <a:ea typeface="+mj-ea"/>
              </a:defRPr>
            </a:lvl1pPr>
            <a:lvl2pPr>
              <a:defRPr lang="en-US" smtClean="0"/>
            </a:lvl2pPr>
            <a:lvl3pPr>
              <a:defRPr lang="en-US" smtClean="0"/>
            </a:lvl3pPr>
            <a:lvl4pPr>
              <a:defRPr lang="en-US" smtClean="0"/>
            </a:lvl4pPr>
            <a:lvl5pPr>
              <a:defRPr lang="en-US"/>
            </a:lvl5pPr>
          </a:lstStyle>
          <a:p>
            <a:pPr lvl="0">
              <a:spcBef>
                <a:spcPct val="0"/>
              </a:spcBef>
              <a:buNone/>
            </a:pPr>
            <a:r>
              <a:rPr lang="en-US" dirty="0" smtClean="0"/>
              <a:t>Smaller word</a:t>
            </a:r>
            <a:endParaRPr lang="en-US" dirty="0"/>
          </a:p>
        </p:txBody>
      </p:sp>
    </p:spTree>
    <p:extLst>
      <p:ext uri="{BB962C8B-B14F-4D97-AF65-F5344CB8AC3E}">
        <p14:creationId xmlns:p14="http://schemas.microsoft.com/office/powerpoint/2010/main" val="202472572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4213" y="2625413"/>
            <a:ext cx="5486400" cy="461665"/>
          </a:xfrm>
        </p:spPr>
        <p:txBody>
          <a:bodyPr anchor="b"/>
          <a:lstStyle>
            <a:lvl1pPr>
              <a:spcAft>
                <a:spcPts val="0"/>
              </a:spcAft>
              <a:defRPr sz="3000" b="0" baseline="0">
                <a:solidFill>
                  <a:schemeClr val="tx1"/>
                </a:solidFill>
              </a:defRPr>
            </a:lvl1pPr>
          </a:lstStyle>
          <a:p>
            <a:r>
              <a:rPr lang="en-US" dirty="0" smtClean="0"/>
              <a:t>“Quote”</a:t>
            </a:r>
            <a:endParaRPr lang="en-US" dirty="0"/>
          </a:p>
        </p:txBody>
      </p:sp>
      <p:sp>
        <p:nvSpPr>
          <p:cNvPr id="4" name="Text Placeholder 3"/>
          <p:cNvSpPr>
            <a:spLocks noGrp="1"/>
          </p:cNvSpPr>
          <p:nvPr>
            <p:ph type="body" sz="quarter" idx="10" hasCustomPrompt="1"/>
          </p:nvPr>
        </p:nvSpPr>
        <p:spPr>
          <a:xfrm>
            <a:off x="684213" y="3683197"/>
            <a:ext cx="5486400" cy="400110"/>
          </a:xfrm>
          <a:noFill/>
        </p:spPr>
        <p:txBody>
          <a:bodyPr vert="horz" wrap="square" lIns="0" tIns="0" rIns="0" bIns="0" rtlCol="0" anchor="t">
            <a:spAutoFit/>
          </a:bodyPr>
          <a:lstStyle>
            <a:lvl1pPr marL="0" indent="0" algn="r">
              <a:spcAft>
                <a:spcPts val="0"/>
              </a:spcAft>
              <a:buFontTx/>
              <a:buNone/>
              <a:defRPr lang="en-US" sz="2600" b="0" baseline="0" smtClean="0">
                <a:solidFill>
                  <a:srgbClr val="438EB7"/>
                </a:solidFill>
                <a:latin typeface="+mj-lt"/>
                <a:ea typeface="+mj-ea"/>
              </a:defRPr>
            </a:lvl1pPr>
            <a:lvl2pPr>
              <a:defRPr lang="en-US" smtClean="0"/>
            </a:lvl2pPr>
            <a:lvl3pPr>
              <a:defRPr lang="en-US" smtClean="0"/>
            </a:lvl3pPr>
            <a:lvl4pPr>
              <a:defRPr lang="en-US" smtClean="0"/>
            </a:lvl4pPr>
            <a:lvl5pPr>
              <a:defRPr lang="en-US"/>
            </a:lvl5pPr>
          </a:lstStyle>
          <a:p>
            <a:pPr lvl="0">
              <a:spcBef>
                <a:spcPct val="0"/>
              </a:spcBef>
            </a:pPr>
            <a:r>
              <a:rPr lang="en-US" dirty="0" smtClean="0"/>
              <a:t>Name</a:t>
            </a:r>
            <a:endParaRPr lang="en-US" dirty="0"/>
          </a:p>
        </p:txBody>
      </p:sp>
    </p:spTree>
    <p:extLst>
      <p:ext uri="{BB962C8B-B14F-4D97-AF65-F5344CB8AC3E}">
        <p14:creationId xmlns:p14="http://schemas.microsoft.com/office/powerpoint/2010/main" val="379240507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ection header—wh bar">
    <p:spTree>
      <p:nvGrpSpPr>
        <p:cNvPr id="1" name=""/>
        <p:cNvGrpSpPr/>
        <p:nvPr/>
      </p:nvGrpSpPr>
      <p:grpSpPr>
        <a:xfrm>
          <a:off x="0" y="0"/>
          <a:ext cx="0" cy="0"/>
          <a:chOff x="0" y="0"/>
          <a:chExt cx="0" cy="0"/>
        </a:xfrm>
      </p:grpSpPr>
      <p:sp>
        <p:nvSpPr>
          <p:cNvPr id="5" name="Rectangle 4"/>
          <p:cNvSpPr/>
          <p:nvPr/>
        </p:nvSpPr>
        <p:spPr bwMode="white">
          <a:xfrm>
            <a:off x="0" y="5716588"/>
            <a:ext cx="9144000" cy="1141412"/>
          </a:xfrm>
          <a:prstGeom prst="rect">
            <a:avLst/>
          </a:prstGeom>
          <a:solidFill>
            <a:srgbClr val="FFFFFF"/>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6" name="Title Placeholder 1"/>
          <p:cNvSpPr>
            <a:spLocks noGrp="1"/>
          </p:cNvSpPr>
          <p:nvPr>
            <p:ph type="title" hasCustomPrompt="1"/>
          </p:nvPr>
        </p:nvSpPr>
        <p:spPr>
          <a:xfrm>
            <a:off x="685800" y="6041067"/>
            <a:ext cx="4568371" cy="457200"/>
          </a:xfrm>
          <a:prstGeom prst="rect">
            <a:avLst/>
          </a:prstGeom>
          <a:noFill/>
          <a:ln>
            <a:noFill/>
          </a:ln>
        </p:spPr>
        <p:txBody>
          <a:bodyPr vert="horz" lIns="0" tIns="0" rIns="0" bIns="0" rtlCol="0" anchor="ctr" anchorCtr="0">
            <a:noAutofit/>
          </a:bodyPr>
          <a:lstStyle>
            <a:lvl1pPr algn="r">
              <a:defRPr sz="2600" b="1" baseline="0">
                <a:solidFill>
                  <a:srgbClr val="404040"/>
                </a:solidFill>
              </a:defRPr>
            </a:lvl1pPr>
          </a:lstStyle>
          <a:p>
            <a:r>
              <a:rPr lang="en-US" dirty="0" smtClean="0"/>
              <a:t>Section Heading</a:t>
            </a:r>
            <a:endParaRPr lang="en-US" dirty="0"/>
          </a:p>
        </p:txBody>
      </p:sp>
      <p:sp>
        <p:nvSpPr>
          <p:cNvPr id="7" name="Text Placeholder 6"/>
          <p:cNvSpPr>
            <a:spLocks noGrp="1"/>
          </p:cNvSpPr>
          <p:nvPr>
            <p:ph type="body" sz="quarter" idx="11" hasCustomPrompt="1"/>
          </p:nvPr>
        </p:nvSpPr>
        <p:spPr>
          <a:xfrm>
            <a:off x="5710193" y="5934015"/>
            <a:ext cx="2971800" cy="671304"/>
          </a:xfrm>
        </p:spPr>
        <p:txBody>
          <a:bodyPr anchor="ctr"/>
          <a:lstStyle>
            <a:lvl1pPr marL="0" indent="0">
              <a:lnSpc>
                <a:spcPct val="100000"/>
              </a:lnSpc>
              <a:spcBef>
                <a:spcPts val="0"/>
              </a:spcBef>
              <a:spcAft>
                <a:spcPts val="0"/>
              </a:spcAft>
              <a:buNone/>
              <a:defRPr sz="1800" b="0" baseline="0">
                <a:solidFill>
                  <a:srgbClr val="7F7F7F"/>
                </a:solidFill>
              </a:defRPr>
            </a:lvl1pPr>
          </a:lstStyle>
          <a:p>
            <a:pPr lvl="0"/>
            <a:r>
              <a:rPr lang="en-US" dirty="0" smtClean="0"/>
              <a:t>Sub Heading/Description Goes Here (2 lines max)</a:t>
            </a:r>
            <a:endParaRPr lang="en-US" dirty="0"/>
          </a:p>
        </p:txBody>
      </p:sp>
      <p:cxnSp>
        <p:nvCxnSpPr>
          <p:cNvPr id="10" name="Straight Connector 9"/>
          <p:cNvCxnSpPr/>
          <p:nvPr/>
        </p:nvCxnSpPr>
        <p:spPr bwMode="auto">
          <a:xfrm>
            <a:off x="5486399" y="6058694"/>
            <a:ext cx="0" cy="457200"/>
          </a:xfrm>
          <a:prstGeom prst="line">
            <a:avLst/>
          </a:prstGeom>
          <a:noFill/>
          <a:ln w="3175" cap="flat" cmpd="sng" algn="ctr">
            <a:solidFill>
              <a:srgbClr val="7F7F7F"/>
            </a:solidFill>
            <a:prstDash val="solid"/>
            <a:round/>
            <a:headEnd type="none" w="med" len="med"/>
            <a:tailEnd type="none" w="med" len="med"/>
          </a:ln>
          <a:effectLst/>
        </p:spPr>
      </p:cxnSp>
    </p:spTree>
    <p:extLst>
      <p:ext uri="{BB962C8B-B14F-4D97-AF65-F5344CB8AC3E}">
        <p14:creationId xmlns:p14="http://schemas.microsoft.com/office/powerpoint/2010/main" val="248850725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small subject—wh bar">
    <p:spTree>
      <p:nvGrpSpPr>
        <p:cNvPr id="1" name=""/>
        <p:cNvGrpSpPr/>
        <p:nvPr/>
      </p:nvGrpSpPr>
      <p:grpSpPr>
        <a:xfrm>
          <a:off x="0" y="0"/>
          <a:ext cx="0" cy="0"/>
          <a:chOff x="0" y="0"/>
          <a:chExt cx="0" cy="0"/>
        </a:xfrm>
      </p:grpSpPr>
      <p:sp>
        <p:nvSpPr>
          <p:cNvPr id="5" name="Rectangle 4"/>
          <p:cNvSpPr/>
          <p:nvPr/>
        </p:nvSpPr>
        <p:spPr bwMode="white">
          <a:xfrm>
            <a:off x="0" y="5943600"/>
            <a:ext cx="9144000" cy="914400"/>
          </a:xfrm>
          <a:prstGeom prst="rect">
            <a:avLst/>
          </a:prstGeom>
          <a:solidFill>
            <a:srgbClr val="FFFFFF"/>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6" name="Title Placeholder 1"/>
          <p:cNvSpPr>
            <a:spLocks noGrp="1"/>
          </p:cNvSpPr>
          <p:nvPr>
            <p:ph type="title" hasCustomPrompt="1"/>
          </p:nvPr>
        </p:nvSpPr>
        <p:spPr>
          <a:xfrm>
            <a:off x="685800" y="6186944"/>
            <a:ext cx="7772400" cy="215444"/>
          </a:xfrm>
          <a:prstGeom prst="rect">
            <a:avLst/>
          </a:prstGeom>
          <a:noFill/>
          <a:ln>
            <a:noFill/>
          </a:ln>
        </p:spPr>
        <p:txBody>
          <a:bodyPr vert="horz" lIns="0" tIns="0" rIns="0" bIns="0" rtlCol="0" anchor="b" anchorCtr="0">
            <a:spAutoFit/>
          </a:bodyPr>
          <a:lstStyle>
            <a:lvl1pPr>
              <a:defRPr sz="1400" b="0" baseline="0">
                <a:solidFill>
                  <a:srgbClr val="404040"/>
                </a:solidFill>
              </a:defRPr>
            </a:lvl1pPr>
          </a:lstStyle>
          <a:p>
            <a:r>
              <a:rPr lang="en-US" dirty="0" smtClean="0"/>
              <a:t>Subject | Description (this line of text is the least important item on this slide)</a:t>
            </a:r>
            <a:endParaRPr lang="en-US" dirty="0"/>
          </a:p>
        </p:txBody>
      </p:sp>
    </p:spTree>
    <p:extLst>
      <p:ext uri="{BB962C8B-B14F-4D97-AF65-F5344CB8AC3E}">
        <p14:creationId xmlns:p14="http://schemas.microsoft.com/office/powerpoint/2010/main" val="110786761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mall subject">
    <p:spTree>
      <p:nvGrpSpPr>
        <p:cNvPr id="1" name=""/>
        <p:cNvGrpSpPr/>
        <p:nvPr/>
      </p:nvGrpSpPr>
      <p:grpSpPr>
        <a:xfrm>
          <a:off x="0" y="0"/>
          <a:ext cx="0" cy="0"/>
          <a:chOff x="0" y="0"/>
          <a:chExt cx="0" cy="0"/>
        </a:xfrm>
      </p:grpSpPr>
      <p:sp>
        <p:nvSpPr>
          <p:cNvPr id="6" name="Title Placeholder 1"/>
          <p:cNvSpPr>
            <a:spLocks noGrp="1"/>
          </p:cNvSpPr>
          <p:nvPr>
            <p:ph type="title" hasCustomPrompt="1"/>
          </p:nvPr>
        </p:nvSpPr>
        <p:spPr>
          <a:xfrm>
            <a:off x="685800" y="6186944"/>
            <a:ext cx="7772400" cy="215444"/>
          </a:xfrm>
          <a:prstGeom prst="rect">
            <a:avLst/>
          </a:prstGeom>
          <a:noFill/>
          <a:ln>
            <a:noFill/>
          </a:ln>
        </p:spPr>
        <p:txBody>
          <a:bodyPr vert="horz" lIns="0" tIns="0" rIns="0" bIns="0" rtlCol="0" anchor="b" anchorCtr="0">
            <a:spAutoFit/>
          </a:bodyPr>
          <a:lstStyle>
            <a:lvl1pPr>
              <a:defRPr sz="1400" b="0" baseline="0">
                <a:solidFill>
                  <a:schemeClr val="tx1">
                    <a:lumMod val="75000"/>
                    <a:lumOff val="25000"/>
                  </a:schemeClr>
                </a:solidFill>
              </a:defRPr>
            </a:lvl1pPr>
          </a:lstStyle>
          <a:p>
            <a:r>
              <a:rPr lang="en-US" dirty="0" smtClean="0"/>
              <a:t>Subject | Description (this line of text is the least important item on this slide)</a:t>
            </a:r>
            <a:endParaRPr lang="en-US" dirty="0"/>
          </a:p>
        </p:txBody>
      </p:sp>
    </p:spTree>
    <p:extLst>
      <p:ext uri="{BB962C8B-B14F-4D97-AF65-F5344CB8AC3E}">
        <p14:creationId xmlns:p14="http://schemas.microsoft.com/office/powerpoint/2010/main" val="114667828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Esri">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8811" y="2205644"/>
            <a:ext cx="4206379" cy="2446711"/>
          </a:xfrm>
          <a:prstGeom prst="rect">
            <a:avLst/>
          </a:prstGeom>
        </p:spPr>
      </p:pic>
    </p:spTree>
    <p:extLst>
      <p:ext uri="{BB962C8B-B14F-4D97-AF65-F5344CB8AC3E}">
        <p14:creationId xmlns:p14="http://schemas.microsoft.com/office/powerpoint/2010/main" val="205123416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Content and Taglline">
    <p:spTree>
      <p:nvGrpSpPr>
        <p:cNvPr id="1" name=""/>
        <p:cNvGrpSpPr/>
        <p:nvPr/>
      </p:nvGrpSpPr>
      <p:grpSpPr>
        <a:xfrm>
          <a:off x="0" y="0"/>
          <a:ext cx="0" cy="0"/>
          <a:chOff x="0" y="0"/>
          <a:chExt cx="0" cy="0"/>
        </a:xfrm>
      </p:grpSpPr>
      <p:sp>
        <p:nvSpPr>
          <p:cNvPr id="2" name="Title 1"/>
          <p:cNvSpPr>
            <a:spLocks noGrp="1"/>
          </p:cNvSpPr>
          <p:nvPr>
            <p:ph type="title"/>
          </p:nvPr>
        </p:nvSpPr>
        <p:spPr>
          <a:xfrm>
            <a:off x="685800" y="682625"/>
            <a:ext cx="7772400" cy="369332"/>
          </a:xfrm>
          <a:noFill/>
        </p:spPr>
        <p:txBody>
          <a:bodyPr vert="horz" lIns="0" tIns="0" rIns="0" bIns="0" rtlCol="0" anchor="t">
            <a:spAutoFit/>
          </a:bodyPr>
          <a:lstStyle>
            <a:lvl1pPr>
              <a:defRPr lang="en-US" dirty="0"/>
            </a:lvl1pPr>
          </a:lstStyle>
          <a:p>
            <a:pPr marL="0" lvl="0"/>
            <a:r>
              <a:rPr lang="en-US" smtClean="0"/>
              <a:t>Click to edit Master title style</a:t>
            </a:r>
            <a:endParaRPr lang="en-US" dirty="0"/>
          </a:p>
        </p:txBody>
      </p:sp>
      <p:sp>
        <p:nvSpPr>
          <p:cNvPr id="4" name="Content Placeholder 3"/>
          <p:cNvSpPr>
            <a:spLocks noGrp="1"/>
          </p:cNvSpPr>
          <p:nvPr>
            <p:ph sz="half" idx="2"/>
          </p:nvPr>
        </p:nvSpPr>
        <p:spPr>
          <a:xfrm>
            <a:off x="914400" y="1828800"/>
            <a:ext cx="7315200" cy="3429000"/>
          </a:xfrm>
        </p:spPr>
        <p:txBody>
          <a:bodyPr/>
          <a:lstStyle>
            <a:lvl1pPr>
              <a:lnSpc>
                <a:spcPct val="100000"/>
              </a:lnSpc>
              <a:defRPr sz="2000"/>
            </a:lvl1pPr>
            <a:lvl2pPr>
              <a:lnSpc>
                <a:spcPct val="100000"/>
              </a:lnSpc>
              <a:defRPr sz="1800"/>
            </a:lvl2pPr>
            <a:lvl3pPr>
              <a:lnSpc>
                <a:spcPct val="100000"/>
              </a:lnSpc>
              <a:defRPr sz="1600"/>
            </a:lvl3pPr>
            <a:lvl4pPr>
              <a:defRPr sz="1400"/>
            </a:lvl4pPr>
            <a:lvl5pPr>
              <a:lnSpc>
                <a:spcPts val="1800"/>
              </a:lnSpc>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p:txBody>
      </p:sp>
      <p:sp>
        <p:nvSpPr>
          <p:cNvPr id="7" name="Text Placeholder 6"/>
          <p:cNvSpPr>
            <a:spLocks noGrp="1"/>
          </p:cNvSpPr>
          <p:nvPr>
            <p:ph type="body" sz="quarter" idx="14" hasCustomPrompt="1"/>
          </p:nvPr>
        </p:nvSpPr>
        <p:spPr>
          <a:xfrm>
            <a:off x="685800" y="6177085"/>
            <a:ext cx="7772400" cy="215444"/>
          </a:xfrm>
        </p:spPr>
        <p:txBody>
          <a:bodyPr anchor="b">
            <a:spAutoFit/>
          </a:bodyPr>
          <a:lstStyle>
            <a:lvl1pPr marL="0" marR="0" indent="0" algn="r" defTabSz="457200" rtl="0" eaLnBrk="1" fontAlgn="auto" latinLnBrk="0" hangingPunct="1">
              <a:lnSpc>
                <a:spcPct val="100000"/>
              </a:lnSpc>
              <a:spcBef>
                <a:spcPts val="0"/>
              </a:spcBef>
              <a:spcAft>
                <a:spcPts val="0"/>
              </a:spcAft>
              <a:buClr>
                <a:schemeClr val="tx1">
                  <a:lumMod val="65000"/>
                </a:schemeClr>
              </a:buClr>
              <a:buSzPts val="1100"/>
              <a:buFont typeface="Arial"/>
              <a:buNone/>
              <a:tabLst/>
              <a:defRPr lang="en-US" sz="1400" b="0" i="1" kern="1200" baseline="0" dirty="0" smtClean="0">
                <a:solidFill>
                  <a:schemeClr val="tx2"/>
                </a:solidFill>
                <a:latin typeface="+mn-lt"/>
                <a:ea typeface="+mn-ea"/>
                <a:cs typeface="Arial"/>
              </a:defRPr>
            </a:lvl1pPr>
          </a:lstStyle>
          <a:p>
            <a:pPr lvl="0"/>
            <a:r>
              <a:rPr lang="en-US" dirty="0" smtClean="0"/>
              <a:t>Click to Edit Tagline (optional)</a:t>
            </a: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ub, Content and Taglline">
    <p:spTree>
      <p:nvGrpSpPr>
        <p:cNvPr id="1" name=""/>
        <p:cNvGrpSpPr/>
        <p:nvPr/>
      </p:nvGrpSpPr>
      <p:grpSpPr>
        <a:xfrm>
          <a:off x="0" y="0"/>
          <a:ext cx="0" cy="0"/>
          <a:chOff x="0" y="0"/>
          <a:chExt cx="0" cy="0"/>
        </a:xfrm>
      </p:grpSpPr>
      <p:sp>
        <p:nvSpPr>
          <p:cNvPr id="22" name="Content Placeholder 21"/>
          <p:cNvSpPr>
            <a:spLocks noGrp="1"/>
          </p:cNvSpPr>
          <p:nvPr>
            <p:ph sz="quarter" idx="18"/>
          </p:nvPr>
        </p:nvSpPr>
        <p:spPr>
          <a:xfrm>
            <a:off x="914400" y="1828800"/>
            <a:ext cx="7315200" cy="3429000"/>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10" name="Text Placeholder 9"/>
          <p:cNvSpPr>
            <a:spLocks noGrp="1"/>
          </p:cNvSpPr>
          <p:nvPr>
            <p:ph type="body" sz="quarter" idx="16" hasCustomPrompt="1"/>
          </p:nvPr>
        </p:nvSpPr>
        <p:spPr>
          <a:xfrm>
            <a:off x="685800" y="1097280"/>
            <a:ext cx="7772400" cy="246221"/>
          </a:xfrm>
        </p:spPr>
        <p:txBody>
          <a:bodyPr vert="horz" lIns="0" tIns="0" rIns="0" bIns="0" rtlCol="0" anchor="t">
            <a:spAutoFit/>
          </a:bodyPr>
          <a:lstStyle>
            <a:lvl1pPr marL="0" indent="0" algn="l" defTabSz="457200" rtl="0" eaLnBrk="1" latinLnBrk="0" hangingPunct="1">
              <a:lnSpc>
                <a:spcPct val="100000"/>
              </a:lnSpc>
              <a:spcBef>
                <a:spcPct val="0"/>
              </a:spcBef>
              <a:spcAft>
                <a:spcPts val="0"/>
              </a:spcAft>
              <a:buNone/>
              <a:defRPr lang="en-US" sz="1600" b="1" kern="1200" dirty="0" smtClean="0">
                <a:solidFill>
                  <a:srgbClr val="94E6FF"/>
                </a:solidFill>
                <a:latin typeface="+mj-lt"/>
                <a:ea typeface="+mj-ea"/>
                <a:cs typeface="Arial"/>
              </a:defRPr>
            </a:lvl1pPr>
            <a:lvl2pPr algn="l" defTabSz="457200" rtl="0" eaLnBrk="1" latinLnBrk="0" hangingPunct="1">
              <a:lnSpc>
                <a:spcPct val="100000"/>
              </a:lnSpc>
              <a:spcBef>
                <a:spcPct val="0"/>
              </a:spcBef>
              <a:buNone/>
              <a:defRPr lang="en-US" sz="2400" b="1" kern="1200" dirty="0" smtClean="0">
                <a:solidFill>
                  <a:schemeClr val="tx1"/>
                </a:solidFill>
                <a:latin typeface="+mj-lt"/>
                <a:ea typeface="+mj-ea"/>
                <a:cs typeface="Arial"/>
              </a:defRPr>
            </a:lvl2pPr>
            <a:lvl3pPr algn="l" defTabSz="457200" rtl="0" eaLnBrk="1" latinLnBrk="0" hangingPunct="1">
              <a:lnSpc>
                <a:spcPct val="100000"/>
              </a:lnSpc>
              <a:spcBef>
                <a:spcPct val="0"/>
              </a:spcBef>
              <a:buNone/>
              <a:defRPr lang="en-US" sz="2400" b="1" kern="1200" dirty="0" smtClean="0">
                <a:solidFill>
                  <a:schemeClr val="tx1"/>
                </a:solidFill>
                <a:latin typeface="+mj-lt"/>
                <a:ea typeface="+mj-ea"/>
                <a:cs typeface="Arial"/>
              </a:defRPr>
            </a:lvl3pPr>
            <a:lvl4pPr algn="l" defTabSz="457200" rtl="0" eaLnBrk="1" latinLnBrk="0" hangingPunct="1">
              <a:lnSpc>
                <a:spcPct val="100000"/>
              </a:lnSpc>
              <a:spcBef>
                <a:spcPct val="0"/>
              </a:spcBef>
              <a:buNone/>
              <a:defRPr lang="en-US" sz="2400" b="1" kern="1200" dirty="0" smtClean="0">
                <a:solidFill>
                  <a:schemeClr val="tx1"/>
                </a:solidFill>
                <a:latin typeface="+mj-lt"/>
                <a:ea typeface="+mj-ea"/>
                <a:cs typeface="Arial"/>
              </a:defRPr>
            </a:lvl4pPr>
            <a:lvl5pPr algn="l" defTabSz="457200" rtl="0" eaLnBrk="1" latinLnBrk="0" hangingPunct="1">
              <a:lnSpc>
                <a:spcPct val="100000"/>
              </a:lnSpc>
              <a:spcBef>
                <a:spcPct val="0"/>
              </a:spcBef>
              <a:buNone/>
              <a:defRPr lang="en-US" sz="2400" b="1" kern="1200" dirty="0" smtClean="0">
                <a:solidFill>
                  <a:schemeClr val="tx1"/>
                </a:solidFill>
                <a:latin typeface="+mj-lt"/>
                <a:ea typeface="+mj-ea"/>
                <a:cs typeface="Arial"/>
              </a:defRPr>
            </a:lvl5pPr>
          </a:lstStyle>
          <a:p>
            <a:pPr lvl="0"/>
            <a:r>
              <a:rPr lang="en-US" dirty="0" smtClean="0"/>
              <a:t>Click to Edit Subtitle (optional)</a:t>
            </a:r>
            <a:endParaRPr lang="en-US" dirty="0"/>
          </a:p>
        </p:txBody>
      </p:sp>
      <p:sp>
        <p:nvSpPr>
          <p:cNvPr id="26" name="Text Placeholder 25"/>
          <p:cNvSpPr>
            <a:spLocks noGrp="1"/>
          </p:cNvSpPr>
          <p:nvPr>
            <p:ph type="body" sz="quarter" idx="20" hasCustomPrompt="1"/>
          </p:nvPr>
        </p:nvSpPr>
        <p:spPr>
          <a:xfrm>
            <a:off x="685800" y="6185356"/>
            <a:ext cx="7772400" cy="215444"/>
          </a:xfrm>
        </p:spPr>
        <p:txBody>
          <a:bodyPr anchor="b">
            <a:spAutoFit/>
          </a:bodyPr>
          <a:lstStyle>
            <a:lvl1pPr marL="0" indent="0" algn="r">
              <a:spcBef>
                <a:spcPts val="0"/>
              </a:spcBef>
              <a:spcAft>
                <a:spcPts val="0"/>
              </a:spcAft>
              <a:buNone/>
              <a:defRPr sz="1400" b="0" i="1" baseline="0">
                <a:solidFill>
                  <a:schemeClr val="tx2"/>
                </a:solidFill>
              </a:defRPr>
            </a:lvl1pPr>
            <a:lvl2pPr marL="0" indent="0" algn="r">
              <a:buNone/>
              <a:defRPr sz="1600"/>
            </a:lvl2pPr>
            <a:lvl3pPr marL="0" indent="0" algn="r">
              <a:buNone/>
              <a:defRPr sz="1600"/>
            </a:lvl3pPr>
            <a:lvl4pPr marL="0" indent="0" algn="r">
              <a:buNone/>
              <a:defRPr sz="1600"/>
            </a:lvl4pPr>
            <a:lvl5pPr marL="0" indent="0" algn="r">
              <a:buNone/>
              <a:defRPr sz="1600"/>
            </a:lvl5pPr>
          </a:lstStyle>
          <a:p>
            <a:pPr lvl="0"/>
            <a:r>
              <a:rPr lang="en-US" dirty="0" smtClean="0"/>
              <a:t>Click to Edit Tagline (optional)</a:t>
            </a: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without Graphic (center justifi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Title">
    <p:spTree>
      <p:nvGrpSpPr>
        <p:cNvPr id="1" name=""/>
        <p:cNvGrpSpPr/>
        <p:nvPr/>
      </p:nvGrpSpPr>
      <p:grpSpPr>
        <a:xfrm>
          <a:off x="0" y="0"/>
          <a:ext cx="0" cy="0"/>
          <a:chOff x="0" y="0"/>
          <a:chExt cx="0" cy="0"/>
        </a:xfrm>
      </p:grpSpPr>
      <p:sp>
        <p:nvSpPr>
          <p:cNvPr id="8" name="Rectangle 7"/>
          <p:cNvSpPr/>
          <p:nvPr/>
        </p:nvSpPr>
        <p:spPr bwMode="hidden">
          <a:xfrm>
            <a:off x="0" y="0"/>
            <a:ext cx="5486399" cy="6858000"/>
          </a:xfrm>
          <a:prstGeom prst="rect">
            <a:avLst/>
          </a:prstGeom>
          <a:gradFill flip="none" rotWithShape="1">
            <a:gsLst>
              <a:gs pos="0">
                <a:srgbClr val="053264"/>
              </a:gs>
              <a:gs pos="50000">
                <a:srgbClr val="053264">
                  <a:alpha val="0"/>
                </a:srgbClr>
              </a:gs>
            </a:gsLst>
            <a:lin ang="16200000" scaled="0"/>
            <a:tileRect/>
          </a:gra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3" name="Text Placeholder 2"/>
          <p:cNvSpPr>
            <a:spLocks noGrp="1"/>
          </p:cNvSpPr>
          <p:nvPr>
            <p:ph type="body" idx="1" hasCustomPrompt="1"/>
          </p:nvPr>
        </p:nvSpPr>
        <p:spPr>
          <a:xfrm>
            <a:off x="685801" y="3060742"/>
            <a:ext cx="4114800" cy="338554"/>
          </a:xfrm>
          <a:noFill/>
        </p:spPr>
        <p:txBody>
          <a:bodyPr anchor="t">
            <a:spAutoFit/>
          </a:bodyPr>
          <a:lstStyle>
            <a:lvl1pPr marL="0" indent="0" algn="l">
              <a:lnSpc>
                <a:spcPct val="100000"/>
              </a:lnSpc>
              <a:spcBef>
                <a:spcPts val="0"/>
              </a:spcBef>
              <a:spcAft>
                <a:spcPts val="0"/>
              </a:spcAft>
              <a:buNone/>
              <a:defRPr sz="2200" b="0">
                <a:solidFill>
                  <a:schemeClr val="accent4">
                    <a:lumMod val="20000"/>
                    <a:lumOff val="8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Presenter(s)</a:t>
            </a:r>
          </a:p>
        </p:txBody>
      </p:sp>
      <p:sp>
        <p:nvSpPr>
          <p:cNvPr id="2" name="Title 1"/>
          <p:cNvSpPr>
            <a:spLocks noGrp="1"/>
          </p:cNvSpPr>
          <p:nvPr>
            <p:ph type="title" hasCustomPrompt="1"/>
          </p:nvPr>
        </p:nvSpPr>
        <p:spPr>
          <a:xfrm>
            <a:off x="685800" y="1750883"/>
            <a:ext cx="4114800" cy="1169551"/>
          </a:xfrm>
        </p:spPr>
        <p:txBody>
          <a:bodyPr anchor="b">
            <a:spAutoFit/>
          </a:bodyPr>
          <a:lstStyle>
            <a:lvl1pPr algn="l" defTabSz="457200" rtl="0" eaLnBrk="1" latinLnBrk="0" hangingPunct="1">
              <a:lnSpc>
                <a:spcPct val="100000"/>
              </a:lnSpc>
              <a:spcBef>
                <a:spcPct val="0"/>
              </a:spcBef>
              <a:buNone/>
              <a:defRPr kumimoji="0" lang="en-US" sz="3800" b="1" i="0" kern="1200" cap="none" baseline="0">
                <a:solidFill>
                  <a:srgbClr val="FFFFFF"/>
                </a:solidFill>
                <a:effectLst/>
                <a:latin typeface="+mj-lt"/>
                <a:ea typeface="+mj-ea"/>
                <a:cs typeface="Arial"/>
              </a:defRPr>
            </a:lvl1pPr>
          </a:lstStyle>
          <a:p>
            <a:r>
              <a:rPr kumimoji="0" lang="en-US" dirty="0" smtClean="0"/>
              <a:t>Click to </a:t>
            </a:r>
            <a:r>
              <a:rPr kumimoji="0" lang="en-US" dirty="0"/>
              <a:t>Edit </a:t>
            </a:r>
            <a:br>
              <a:rPr kumimoji="0" lang="en-US" dirty="0"/>
            </a:br>
            <a:r>
              <a:rPr kumimoji="0" lang="en-US" dirty="0"/>
              <a:t>Section Title</a:t>
            </a:r>
            <a:endParaRPr lang="en-US" dirty="0"/>
          </a:p>
        </p:txBody>
      </p:sp>
      <p:sp>
        <p:nvSpPr>
          <p:cNvPr id="10" name="Picture Placeholder 8"/>
          <p:cNvSpPr>
            <a:spLocks noGrp="1"/>
          </p:cNvSpPr>
          <p:nvPr>
            <p:ph type="pic" sz="quarter" idx="12" hasCustomPrompt="1"/>
          </p:nvPr>
        </p:nvSpPr>
        <p:spPr bwMode="gray">
          <a:xfrm>
            <a:off x="5486400" y="0"/>
            <a:ext cx="3657600" cy="6858000"/>
          </a:xfrm>
          <a:prstGeom prst="rect">
            <a:avLst/>
          </a:prstGeom>
          <a:solidFill>
            <a:schemeClr val="tx1"/>
          </a:solidFill>
          <a:ln>
            <a:noFill/>
          </a:ln>
        </p:spPr>
        <p:txBody>
          <a:bodyPr anchor="ctr"/>
          <a:lstStyle>
            <a:lvl1pPr marL="0" indent="0" algn="ctr">
              <a:buNone/>
              <a:defRPr sz="1800" baseline="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Click icon to insert Picture</a:t>
            </a:r>
            <a:endParaRPr kumimoji="0" lang="en-US" sz="2000" b="0" i="0" u="none" strike="noStrike" kern="0" cap="none" spc="0" normalizeH="0" baseline="0" noProof="0" dirty="0">
              <a:ln>
                <a:noFill/>
              </a:ln>
              <a:solidFill>
                <a:sysClr val="windowText" lastClr="000000"/>
              </a:solidFill>
              <a:effectLst/>
              <a:uLnTx/>
              <a:uFillTx/>
            </a:endParaRPr>
          </a:p>
        </p:txBody>
      </p:sp>
      <p:sp>
        <p:nvSpPr>
          <p:cNvPr id="9" name="Rectangle 7"/>
          <p:cNvSpPr/>
          <p:nvPr/>
        </p:nvSpPr>
        <p:spPr bwMode="hidden">
          <a:xfrm>
            <a:off x="0" y="5567249"/>
            <a:ext cx="5486399" cy="1290751"/>
          </a:xfrm>
          <a:custGeom>
            <a:avLst/>
            <a:gdLst/>
            <a:ahLst/>
            <a:cxnLst/>
            <a:rect l="l" t="t" r="r" b="b"/>
            <a:pathLst>
              <a:path w="5486399" h="1290751">
                <a:moveTo>
                  <a:pt x="3575254" y="0"/>
                </a:moveTo>
                <a:cubicBezTo>
                  <a:pt x="4026607" y="0"/>
                  <a:pt x="4475289" y="11434"/>
                  <a:pt x="4921026" y="34029"/>
                </a:cubicBezTo>
                <a:lnTo>
                  <a:pt x="5486399" y="69857"/>
                </a:lnTo>
                <a:lnTo>
                  <a:pt x="5486399" y="1290751"/>
                </a:lnTo>
                <a:lnTo>
                  <a:pt x="0" y="1290751"/>
                </a:lnTo>
                <a:lnTo>
                  <a:pt x="0" y="242604"/>
                </a:lnTo>
                <a:lnTo>
                  <a:pt x="479973" y="181259"/>
                </a:lnTo>
                <a:cubicBezTo>
                  <a:pt x="1495074" y="61560"/>
                  <a:pt x="2527975" y="0"/>
                  <a:pt x="3575254" y="0"/>
                </a:cubicBezTo>
                <a:close/>
              </a:path>
            </a:pathLst>
          </a:custGeom>
          <a:solidFill>
            <a:schemeClr val="bg2">
              <a:lumMod val="60000"/>
              <a:lumOff val="40000"/>
              <a:alpha val="30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lvl="0"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11" name="Rectangle 12"/>
          <p:cNvSpPr/>
          <p:nvPr/>
        </p:nvSpPr>
        <p:spPr bwMode="hidden">
          <a:xfrm>
            <a:off x="0" y="4204198"/>
            <a:ext cx="5486399" cy="2653802"/>
          </a:xfrm>
          <a:custGeom>
            <a:avLst/>
            <a:gdLst/>
            <a:ahLst/>
            <a:cxnLst/>
            <a:rect l="l" t="t" r="r" b="b"/>
            <a:pathLst>
              <a:path w="5486399" h="2653802">
                <a:moveTo>
                  <a:pt x="5486399" y="0"/>
                </a:moveTo>
                <a:lnTo>
                  <a:pt x="5486399" y="2653802"/>
                </a:lnTo>
                <a:lnTo>
                  <a:pt x="0" y="2653802"/>
                </a:lnTo>
                <a:lnTo>
                  <a:pt x="0" y="2535044"/>
                </a:lnTo>
                <a:lnTo>
                  <a:pt x="117766" y="2452473"/>
                </a:lnTo>
                <a:cubicBezTo>
                  <a:pt x="1606334" y="1444636"/>
                  <a:pt x="3236349" y="660919"/>
                  <a:pt x="4967974" y="144675"/>
                </a:cubicBezTo>
                <a:close/>
              </a:path>
            </a:pathLst>
          </a:custGeom>
          <a:solidFill>
            <a:srgbClr val="053264">
              <a:alpha val="30000"/>
            </a:srgb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lvl="0"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Tree>
    <p:extLst>
      <p:ext uri="{BB962C8B-B14F-4D97-AF65-F5344CB8AC3E}">
        <p14:creationId xmlns:p14="http://schemas.microsoft.com/office/powerpoint/2010/main" val="96785470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9.xml"/><Relationship Id="rId12" Type="http://schemas.openxmlformats.org/officeDocument/2006/relationships/slideLayout" Target="../slideLayouts/slideLayout30.xml"/><Relationship Id="rId13" Type="http://schemas.openxmlformats.org/officeDocument/2006/relationships/slideLayout" Target="../slideLayouts/slideLayout31.xml"/><Relationship Id="rId14" Type="http://schemas.openxmlformats.org/officeDocument/2006/relationships/slideLayout" Target="../slideLayouts/slideLayout32.xml"/><Relationship Id="rId15" Type="http://schemas.openxmlformats.org/officeDocument/2006/relationships/slideLayout" Target="../slideLayouts/slideLayout33.xml"/><Relationship Id="rId16" Type="http://schemas.openxmlformats.org/officeDocument/2006/relationships/slideLayout" Target="../slideLayouts/slideLayout34.xml"/><Relationship Id="rId17" Type="http://schemas.openxmlformats.org/officeDocument/2006/relationships/slideLayout" Target="../slideLayouts/slideLayout35.xml"/><Relationship Id="rId18" Type="http://schemas.openxmlformats.org/officeDocument/2006/relationships/slideLayout" Target="../slideLayouts/slideLayout36.xml"/><Relationship Id="rId19" Type="http://schemas.openxmlformats.org/officeDocument/2006/relationships/theme" Target="../theme/theme2.xml"/><Relationship Id="rId1" Type="http://schemas.openxmlformats.org/officeDocument/2006/relationships/slideLayout" Target="../slideLayouts/slideLayout19.xml"/><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Relationship Id="rId5" Type="http://schemas.openxmlformats.org/officeDocument/2006/relationships/slideLayout" Target="../slideLayouts/slideLayout23.xml"/><Relationship Id="rId6" Type="http://schemas.openxmlformats.org/officeDocument/2006/relationships/slideLayout" Target="../slideLayouts/slideLayout24.xml"/><Relationship Id="rId7" Type="http://schemas.openxmlformats.org/officeDocument/2006/relationships/slideLayout" Target="../slideLayouts/slideLayout25.xml"/><Relationship Id="rId8" Type="http://schemas.openxmlformats.org/officeDocument/2006/relationships/slideLayout" Target="../slideLayouts/slideLayout26.xml"/><Relationship Id="rId9" Type="http://schemas.openxmlformats.org/officeDocument/2006/relationships/slideLayout" Target="../slideLayouts/slideLayout27.xml"/><Relationship Id="rId10"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B9F2"/>
            </a:gs>
            <a:gs pos="90000">
              <a:srgbClr val="053264"/>
            </a:gs>
            <a:gs pos="30000">
              <a:srgbClr val="007AC2"/>
            </a:gs>
          </a:gsLst>
          <a:lin ang="162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682625"/>
            <a:ext cx="7772400" cy="369332"/>
          </a:xfrm>
          <a:prstGeom prst="rect">
            <a:avLst/>
          </a:prstGeom>
          <a:noFill/>
        </p:spPr>
        <p:txBody>
          <a:bodyPr vert="horz"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1828800"/>
            <a:ext cx="7315200" cy="3429000"/>
          </a:xfrm>
          <a:prstGeom prst="rect">
            <a:avLst/>
          </a:prstGeom>
          <a:noFill/>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p:txBody>
      </p:sp>
    </p:spTree>
  </p:cSld>
  <p:clrMap bg1="dk1" tx1="lt1" bg2="dk2" tx2="lt2" accent1="accent1" accent2="accent2" accent3="accent3" accent4="accent4" accent5="accent5" accent6="accent6" hlink="hlink" folHlink="folHlink"/>
  <p:sldLayoutIdLst>
    <p:sldLayoutId id="2147486394" r:id="rId1"/>
    <p:sldLayoutId id="2147486395" r:id="rId2"/>
    <p:sldLayoutId id="2147486396" r:id="rId3"/>
    <p:sldLayoutId id="2147486397" r:id="rId4"/>
    <p:sldLayoutId id="2147486398" r:id="rId5"/>
    <p:sldLayoutId id="2147486399" r:id="rId6"/>
    <p:sldLayoutId id="2147486400" r:id="rId7"/>
    <p:sldLayoutId id="2147486403" r:id="rId8"/>
    <p:sldLayoutId id="2147486404" r:id="rId9"/>
    <p:sldLayoutId id="2147486405" r:id="rId10"/>
    <p:sldLayoutId id="2147486406" r:id="rId11"/>
    <p:sldLayoutId id="2147486407" r:id="rId12"/>
    <p:sldLayoutId id="2147486401" r:id="rId13"/>
    <p:sldLayoutId id="2147486402" r:id="rId14"/>
    <p:sldLayoutId id="2147486408" r:id="rId15"/>
    <p:sldLayoutId id="2147486409" r:id="rId16"/>
    <p:sldLayoutId id="2147486410" r:id="rId17"/>
    <p:sldLayoutId id="2147486411" r:id="rId18"/>
  </p:sldLayoutIdLst>
  <p:transition xmlns:p14="http://schemas.microsoft.com/office/powerpoint/2010/main" spd="med">
    <p:fade/>
  </p:transition>
  <p:timing>
    <p:tnLst>
      <p:par>
        <p:cTn xmlns:p14="http://schemas.microsoft.com/office/powerpoint/2010/main" id="1" dur="indefinite" restart="never" nodeType="tmRoot"/>
      </p:par>
    </p:tnLst>
  </p:timing>
  <p:txStyles>
    <p:titleStyle>
      <a:lvl1pPr algn="l" defTabSz="457200" rtl="0" eaLnBrk="1" latinLnBrk="0" hangingPunct="1">
        <a:lnSpc>
          <a:spcPct val="100000"/>
        </a:lnSpc>
        <a:spcBef>
          <a:spcPct val="0"/>
        </a:spcBef>
        <a:buNone/>
        <a:defRPr sz="2400" b="1" kern="1200">
          <a:solidFill>
            <a:schemeClr val="tx1"/>
          </a:solidFill>
          <a:latin typeface="+mj-lt"/>
          <a:ea typeface="+mj-ea"/>
          <a:cs typeface="Arial"/>
        </a:defRPr>
      </a:lvl1pPr>
    </p:titleStyle>
    <p:bodyStyle>
      <a:lvl1pPr marL="176213" indent="-176213" algn="l" defTabSz="457200" rtl="0" eaLnBrk="1" latinLnBrk="0" hangingPunct="1">
        <a:lnSpc>
          <a:spcPct val="100000"/>
        </a:lnSpc>
        <a:spcBef>
          <a:spcPts val="300"/>
        </a:spcBef>
        <a:spcAft>
          <a:spcPts val="600"/>
        </a:spcAft>
        <a:buClr>
          <a:schemeClr val="accent4">
            <a:lumMod val="60000"/>
            <a:lumOff val="40000"/>
          </a:schemeClr>
        </a:buClr>
        <a:buSzPct val="80000"/>
        <a:buFont typeface="Arial"/>
        <a:buChar char="•"/>
        <a:defRPr sz="2000" b="1" kern="1200">
          <a:solidFill>
            <a:schemeClr val="tx1"/>
          </a:solidFill>
          <a:latin typeface="+mn-lt"/>
          <a:ea typeface="+mn-ea"/>
          <a:cs typeface="Arial"/>
        </a:defRPr>
      </a:lvl1pPr>
      <a:lvl2pPr marL="457200" indent="-173736" algn="l" defTabSz="457200" rtl="0" eaLnBrk="1" latinLnBrk="0" hangingPunct="1">
        <a:lnSpc>
          <a:spcPct val="100000"/>
        </a:lnSpc>
        <a:spcBef>
          <a:spcPts val="0"/>
        </a:spcBef>
        <a:spcAft>
          <a:spcPts val="600"/>
        </a:spcAft>
        <a:buClr>
          <a:schemeClr val="accent4">
            <a:lumMod val="60000"/>
            <a:lumOff val="40000"/>
          </a:schemeClr>
        </a:buClr>
        <a:buSzPct val="80000"/>
        <a:buFont typeface="Lucida Grande"/>
        <a:buChar char="-"/>
        <a:defRPr sz="1800" b="1" kern="1200">
          <a:solidFill>
            <a:schemeClr val="tx1"/>
          </a:solidFill>
          <a:latin typeface="+mn-lt"/>
          <a:ea typeface="+mn-ea"/>
          <a:cs typeface="Arial"/>
        </a:defRPr>
      </a:lvl2pPr>
      <a:lvl3pPr marL="795528" indent="-173736" algn="l" defTabSz="457200" rtl="0" eaLnBrk="1" latinLnBrk="0" hangingPunct="1">
        <a:lnSpc>
          <a:spcPct val="100000"/>
        </a:lnSpc>
        <a:spcBef>
          <a:spcPts val="0"/>
        </a:spcBef>
        <a:spcAft>
          <a:spcPts val="600"/>
        </a:spcAft>
        <a:buClr>
          <a:schemeClr val="accent4">
            <a:lumMod val="60000"/>
            <a:lumOff val="40000"/>
          </a:schemeClr>
        </a:buClr>
        <a:buSzPct val="80000"/>
        <a:buFont typeface="Lucida Grande"/>
        <a:buChar char="-"/>
        <a:defRPr sz="1600" b="1" kern="1200">
          <a:solidFill>
            <a:schemeClr val="tx1"/>
          </a:solidFill>
          <a:latin typeface="+mn-lt"/>
          <a:ea typeface="+mn-ea"/>
          <a:cs typeface="Arial"/>
        </a:defRPr>
      </a:lvl3pPr>
      <a:lvl4pPr marL="1216152" indent="-173736" algn="l" defTabSz="457200" rtl="0" eaLnBrk="1" latinLnBrk="0" hangingPunct="1">
        <a:lnSpc>
          <a:spcPts val="1800"/>
        </a:lnSpc>
        <a:spcBef>
          <a:spcPts val="0"/>
        </a:spcBef>
        <a:spcAft>
          <a:spcPts val="600"/>
        </a:spcAft>
        <a:buClr>
          <a:schemeClr val="accent4">
            <a:lumMod val="60000"/>
            <a:lumOff val="40000"/>
          </a:schemeClr>
        </a:buClr>
        <a:buSzPct val="80000"/>
        <a:buFont typeface="Lucida Grande"/>
        <a:buChar char="-"/>
        <a:defRPr sz="1400" b="1" kern="1200">
          <a:solidFill>
            <a:schemeClr val="tx1"/>
          </a:solidFill>
          <a:latin typeface="+mn-lt"/>
          <a:ea typeface="+mn-ea"/>
          <a:cs typeface="Arial"/>
        </a:defRPr>
      </a:lvl4pPr>
      <a:lvl5pPr marL="1546225" indent="-176213" algn="l" defTabSz="457200" rtl="0" eaLnBrk="1" latinLnBrk="0" hangingPunct="1">
        <a:lnSpc>
          <a:spcPts val="1900"/>
        </a:lnSpc>
        <a:spcBef>
          <a:spcPts val="0"/>
        </a:spcBef>
        <a:spcAft>
          <a:spcPts val="600"/>
        </a:spcAft>
        <a:buClr>
          <a:schemeClr val="accent4">
            <a:lumMod val="60000"/>
            <a:lumOff val="40000"/>
          </a:schemeClr>
        </a:buClr>
        <a:buSzPct val="80000"/>
        <a:buFont typeface="Lucida Grande"/>
        <a:buChar char="-"/>
        <a:defRPr lang="en-US" sz="1400" b="1" kern="1200" dirty="0">
          <a:solidFill>
            <a:schemeClr val="tx1"/>
          </a:solidFill>
          <a:latin typeface="+mn-lt"/>
          <a:ea typeface="+mn-ea"/>
          <a:cs typeface="Arial"/>
        </a:defRPr>
      </a:lvl5pPr>
      <a:lvl6pPr marL="1773238" indent="-177800" algn="l" defTabSz="401638" rtl="0" eaLnBrk="1" latinLnBrk="0" hangingPunct="1">
        <a:lnSpc>
          <a:spcPts val="1700"/>
        </a:lnSpc>
        <a:spcBef>
          <a:spcPts val="300"/>
        </a:spcBef>
        <a:spcAft>
          <a:spcPts val="300"/>
        </a:spcAft>
        <a:buSzPct val="80000"/>
        <a:buFont typeface="Lucida Grande"/>
        <a:buChar char="-"/>
        <a:tabLst>
          <a:tab pos="1484313" algn="l"/>
        </a:tabLst>
        <a:defRPr sz="1400" b="1" kern="1200">
          <a:solidFill>
            <a:schemeClr val="tx1"/>
          </a:solidFill>
          <a:latin typeface="Arial"/>
          <a:ea typeface="+mn-ea"/>
          <a:cs typeface="Arial"/>
        </a:defRPr>
      </a:lvl6pPr>
      <a:lvl7pPr marL="2062163" indent="-176213" algn="l" defTabSz="457200" rtl="0" eaLnBrk="1" latinLnBrk="0" hangingPunct="1">
        <a:lnSpc>
          <a:spcPts val="1700"/>
        </a:lnSpc>
        <a:spcBef>
          <a:spcPts val="300"/>
        </a:spcBef>
        <a:spcAft>
          <a:spcPts val="300"/>
        </a:spcAft>
        <a:buSzPct val="80000"/>
        <a:buFont typeface="Lucida Grande"/>
        <a:buChar char="-"/>
        <a:defRPr sz="1400" b="1" kern="1200">
          <a:solidFill>
            <a:schemeClr val="tx1"/>
          </a:solidFill>
          <a:latin typeface="Arial"/>
          <a:ea typeface="+mn-ea"/>
          <a:cs typeface="Arial"/>
        </a:defRPr>
      </a:lvl7pPr>
      <a:lvl8pPr marL="2286000" indent="-173038" algn="l" defTabSz="457200" rtl="0" eaLnBrk="1" latinLnBrk="0" hangingPunct="1">
        <a:lnSpc>
          <a:spcPts val="1700"/>
        </a:lnSpc>
        <a:spcBef>
          <a:spcPts val="300"/>
        </a:spcBef>
        <a:spcAft>
          <a:spcPts val="300"/>
        </a:spcAft>
        <a:buSzPct val="80000"/>
        <a:buFont typeface="Lucida Grande"/>
        <a:buChar char="-"/>
        <a:defRPr sz="1400" b="1" kern="1200">
          <a:solidFill>
            <a:schemeClr val="tx1"/>
          </a:solidFill>
          <a:latin typeface="Arial"/>
          <a:ea typeface="+mn-ea"/>
          <a:cs typeface="Arial"/>
        </a:defRPr>
      </a:lvl8pPr>
      <a:lvl9pPr marL="2452688" indent="-163513" algn="l" defTabSz="457200" rtl="0" eaLnBrk="1" latinLnBrk="0" hangingPunct="1">
        <a:lnSpc>
          <a:spcPts val="1700"/>
        </a:lnSpc>
        <a:spcBef>
          <a:spcPts val="300"/>
        </a:spcBef>
        <a:spcAft>
          <a:spcPts val="300"/>
        </a:spcAft>
        <a:buSzPct val="80000"/>
        <a:buFont typeface="Lucida Grande"/>
        <a:buChar char="-"/>
        <a:defRPr sz="1400" b="1" kern="1200">
          <a:solidFill>
            <a:schemeClr val="tx1"/>
          </a:solidFill>
          <a:latin typeface="Arial"/>
          <a:ea typeface="+mn-ea"/>
          <a:cs typeface="Arial"/>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55000">
              <a:srgbClr val="D9D9D9"/>
            </a:gs>
            <a:gs pos="100000">
              <a:srgbClr val="91BED2"/>
            </a:gs>
          </a:gsLst>
          <a:lin ang="162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682625"/>
            <a:ext cx="7772400" cy="369332"/>
          </a:xfrm>
          <a:prstGeom prst="rect">
            <a:avLst/>
          </a:prstGeom>
          <a:noFill/>
        </p:spPr>
        <p:txBody>
          <a:bodyPr vert="horz"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1828800"/>
            <a:ext cx="7315200" cy="3429000"/>
          </a:xfrm>
          <a:prstGeom prst="rect">
            <a:avLst/>
          </a:prstGeom>
          <a:noFill/>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730777820"/>
      </p:ext>
    </p:extLst>
  </p:cSld>
  <p:clrMap bg1="lt1" tx1="dk1" bg2="lt2" tx2="dk2" accent1="accent1" accent2="accent2" accent3="accent3" accent4="accent4" accent5="accent5" accent6="accent6" hlink="hlink" folHlink="folHlink"/>
  <p:sldLayoutIdLst>
    <p:sldLayoutId id="2147486413" r:id="rId1"/>
    <p:sldLayoutId id="2147486414" r:id="rId2"/>
    <p:sldLayoutId id="2147486415" r:id="rId3"/>
    <p:sldLayoutId id="2147486416" r:id="rId4"/>
    <p:sldLayoutId id="2147486417" r:id="rId5"/>
    <p:sldLayoutId id="2147486418" r:id="rId6"/>
    <p:sldLayoutId id="2147486419" r:id="rId7"/>
    <p:sldLayoutId id="2147486420" r:id="rId8"/>
    <p:sldLayoutId id="2147486421" r:id="rId9"/>
    <p:sldLayoutId id="2147486422" r:id="rId10"/>
    <p:sldLayoutId id="2147486423" r:id="rId11"/>
    <p:sldLayoutId id="2147486424" r:id="rId12"/>
    <p:sldLayoutId id="2147486425" r:id="rId13"/>
    <p:sldLayoutId id="2147486426" r:id="rId14"/>
    <p:sldLayoutId id="2147486427" r:id="rId15"/>
    <p:sldLayoutId id="2147486428" r:id="rId16"/>
    <p:sldLayoutId id="2147486429" r:id="rId17"/>
    <p:sldLayoutId id="2147486430" r:id="rId18"/>
  </p:sldLayoutIdLst>
  <p:transition xmlns:p14="http://schemas.microsoft.com/office/powerpoint/2010/main" spd="med">
    <p:fade/>
  </p:transition>
  <p:timing>
    <p:tnLst>
      <p:par>
        <p:cTn xmlns:p14="http://schemas.microsoft.com/office/powerpoint/2010/main" id="1" dur="indefinite" restart="never" nodeType="tmRoot"/>
      </p:par>
    </p:tnLst>
  </p:timing>
  <p:txStyles>
    <p:titleStyle>
      <a:lvl1pPr algn="l" defTabSz="457200" rtl="0" eaLnBrk="1" latinLnBrk="0" hangingPunct="1">
        <a:lnSpc>
          <a:spcPct val="100000"/>
        </a:lnSpc>
        <a:spcBef>
          <a:spcPct val="0"/>
        </a:spcBef>
        <a:buNone/>
        <a:defRPr sz="2400" b="1" kern="1200">
          <a:solidFill>
            <a:srgbClr val="000000"/>
          </a:solidFill>
          <a:latin typeface="+mj-lt"/>
          <a:ea typeface="+mj-ea"/>
          <a:cs typeface="Arial"/>
        </a:defRPr>
      </a:lvl1pPr>
    </p:titleStyle>
    <p:bodyStyle>
      <a:lvl1pPr marL="176213" indent="-176213" algn="l" defTabSz="457200" rtl="0" eaLnBrk="1" latinLnBrk="0" hangingPunct="1">
        <a:lnSpc>
          <a:spcPct val="100000"/>
        </a:lnSpc>
        <a:spcBef>
          <a:spcPts val="300"/>
        </a:spcBef>
        <a:spcAft>
          <a:spcPts val="600"/>
        </a:spcAft>
        <a:buClr>
          <a:srgbClr val="4682AA"/>
        </a:buClr>
        <a:buSzPct val="80000"/>
        <a:buFont typeface="Arial"/>
        <a:buChar char="•"/>
        <a:defRPr sz="2000" b="1" kern="1200">
          <a:solidFill>
            <a:srgbClr val="000000"/>
          </a:solidFill>
          <a:latin typeface="+mn-lt"/>
          <a:ea typeface="+mn-ea"/>
          <a:cs typeface="Arial"/>
        </a:defRPr>
      </a:lvl1pPr>
      <a:lvl2pPr marL="457200" indent="-173736" algn="l" defTabSz="457200" rtl="0" eaLnBrk="1" latinLnBrk="0" hangingPunct="1">
        <a:lnSpc>
          <a:spcPct val="100000"/>
        </a:lnSpc>
        <a:spcBef>
          <a:spcPts val="0"/>
        </a:spcBef>
        <a:spcAft>
          <a:spcPts val="600"/>
        </a:spcAft>
        <a:buClr>
          <a:srgbClr val="4682AA"/>
        </a:buClr>
        <a:buSzPct val="80000"/>
        <a:buFont typeface="Lucida Grande"/>
        <a:buChar char="-"/>
        <a:defRPr sz="1800" b="1" kern="1200">
          <a:solidFill>
            <a:srgbClr val="000000"/>
          </a:solidFill>
          <a:latin typeface="+mn-lt"/>
          <a:ea typeface="+mn-ea"/>
          <a:cs typeface="Arial"/>
        </a:defRPr>
      </a:lvl2pPr>
      <a:lvl3pPr marL="795528" indent="-173736" algn="l" defTabSz="457200" rtl="0" eaLnBrk="1" latinLnBrk="0" hangingPunct="1">
        <a:lnSpc>
          <a:spcPct val="100000"/>
        </a:lnSpc>
        <a:spcBef>
          <a:spcPts val="0"/>
        </a:spcBef>
        <a:spcAft>
          <a:spcPts val="600"/>
        </a:spcAft>
        <a:buClr>
          <a:srgbClr val="4682AA"/>
        </a:buClr>
        <a:buSzPct val="80000"/>
        <a:buFont typeface="Lucida Grande"/>
        <a:buChar char="-"/>
        <a:defRPr sz="1600" b="1" kern="1200">
          <a:solidFill>
            <a:srgbClr val="000000"/>
          </a:solidFill>
          <a:latin typeface="+mn-lt"/>
          <a:ea typeface="+mn-ea"/>
          <a:cs typeface="Arial"/>
        </a:defRPr>
      </a:lvl3pPr>
      <a:lvl4pPr marL="1216152" indent="-173736" algn="l" defTabSz="457200" rtl="0" eaLnBrk="1" latinLnBrk="0" hangingPunct="1">
        <a:lnSpc>
          <a:spcPts val="1800"/>
        </a:lnSpc>
        <a:spcBef>
          <a:spcPts val="0"/>
        </a:spcBef>
        <a:spcAft>
          <a:spcPts val="600"/>
        </a:spcAft>
        <a:buClr>
          <a:schemeClr val="accent4">
            <a:lumMod val="60000"/>
            <a:lumOff val="40000"/>
          </a:schemeClr>
        </a:buClr>
        <a:buSzPct val="80000"/>
        <a:buFont typeface="Lucida Grande"/>
        <a:buChar char="-"/>
        <a:defRPr sz="1400" b="1" kern="1200">
          <a:solidFill>
            <a:schemeClr val="tx1"/>
          </a:solidFill>
          <a:latin typeface="+mn-lt"/>
          <a:ea typeface="+mn-ea"/>
          <a:cs typeface="Arial"/>
        </a:defRPr>
      </a:lvl4pPr>
      <a:lvl5pPr marL="1546225" indent="-176213" algn="l" defTabSz="457200" rtl="0" eaLnBrk="1" latinLnBrk="0" hangingPunct="1">
        <a:lnSpc>
          <a:spcPts val="1900"/>
        </a:lnSpc>
        <a:spcBef>
          <a:spcPts val="0"/>
        </a:spcBef>
        <a:spcAft>
          <a:spcPts val="600"/>
        </a:spcAft>
        <a:buClr>
          <a:schemeClr val="accent4">
            <a:lumMod val="60000"/>
            <a:lumOff val="40000"/>
          </a:schemeClr>
        </a:buClr>
        <a:buSzPct val="80000"/>
        <a:buFont typeface="Lucida Grande"/>
        <a:buChar char="-"/>
        <a:defRPr lang="en-US" sz="1400" b="1" kern="1200" dirty="0">
          <a:solidFill>
            <a:schemeClr val="tx1"/>
          </a:solidFill>
          <a:latin typeface="+mn-lt"/>
          <a:ea typeface="+mn-ea"/>
          <a:cs typeface="Arial"/>
        </a:defRPr>
      </a:lvl5pPr>
      <a:lvl6pPr marL="1773238" indent="-177800" algn="l" defTabSz="401638" rtl="0" eaLnBrk="1" latinLnBrk="0" hangingPunct="1">
        <a:lnSpc>
          <a:spcPts val="1700"/>
        </a:lnSpc>
        <a:spcBef>
          <a:spcPts val="300"/>
        </a:spcBef>
        <a:spcAft>
          <a:spcPts val="300"/>
        </a:spcAft>
        <a:buSzPct val="80000"/>
        <a:buFont typeface="Lucida Grande"/>
        <a:buChar char="-"/>
        <a:tabLst>
          <a:tab pos="1484313" algn="l"/>
        </a:tabLst>
        <a:defRPr sz="1400" b="1" kern="1200">
          <a:solidFill>
            <a:schemeClr val="tx1"/>
          </a:solidFill>
          <a:latin typeface="Arial"/>
          <a:ea typeface="+mn-ea"/>
          <a:cs typeface="Arial"/>
        </a:defRPr>
      </a:lvl6pPr>
      <a:lvl7pPr marL="2062163" indent="-176213" algn="l" defTabSz="457200" rtl="0" eaLnBrk="1" latinLnBrk="0" hangingPunct="1">
        <a:lnSpc>
          <a:spcPts val="1700"/>
        </a:lnSpc>
        <a:spcBef>
          <a:spcPts val="300"/>
        </a:spcBef>
        <a:spcAft>
          <a:spcPts val="300"/>
        </a:spcAft>
        <a:buSzPct val="80000"/>
        <a:buFont typeface="Lucida Grande"/>
        <a:buChar char="-"/>
        <a:defRPr sz="1400" b="1" kern="1200">
          <a:solidFill>
            <a:schemeClr val="tx1"/>
          </a:solidFill>
          <a:latin typeface="Arial"/>
          <a:ea typeface="+mn-ea"/>
          <a:cs typeface="Arial"/>
        </a:defRPr>
      </a:lvl7pPr>
      <a:lvl8pPr marL="2286000" indent="-173038" algn="l" defTabSz="457200" rtl="0" eaLnBrk="1" latinLnBrk="0" hangingPunct="1">
        <a:lnSpc>
          <a:spcPts val="1700"/>
        </a:lnSpc>
        <a:spcBef>
          <a:spcPts val="300"/>
        </a:spcBef>
        <a:spcAft>
          <a:spcPts val="300"/>
        </a:spcAft>
        <a:buSzPct val="80000"/>
        <a:buFont typeface="Lucida Grande"/>
        <a:buChar char="-"/>
        <a:defRPr sz="1400" b="1" kern="1200">
          <a:solidFill>
            <a:schemeClr val="tx1"/>
          </a:solidFill>
          <a:latin typeface="Arial"/>
          <a:ea typeface="+mn-ea"/>
          <a:cs typeface="Arial"/>
        </a:defRPr>
      </a:lvl8pPr>
      <a:lvl9pPr marL="2452688" indent="-163513" algn="l" defTabSz="457200" rtl="0" eaLnBrk="1" latinLnBrk="0" hangingPunct="1">
        <a:lnSpc>
          <a:spcPts val="1700"/>
        </a:lnSpc>
        <a:spcBef>
          <a:spcPts val="300"/>
        </a:spcBef>
        <a:spcAft>
          <a:spcPts val="300"/>
        </a:spcAft>
        <a:buSzPct val="80000"/>
        <a:buFont typeface="Lucida Grande"/>
        <a:buChar char="-"/>
        <a:defRPr sz="1400" b="1" kern="1200">
          <a:solidFill>
            <a:schemeClr val="tx1"/>
          </a:solidFill>
          <a:latin typeface="Arial"/>
          <a:ea typeface="+mn-ea"/>
          <a:cs typeface="Arial"/>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eg"/></Relationships>
</file>

<file path=ppt/slides/_rels/slide10.xml.rels><?xml version="1.0" encoding="UTF-8" standalone="yes"?>
<Relationships xmlns="http://schemas.openxmlformats.org/package/2006/relationships"><Relationship Id="rId3" Type="http://schemas.openxmlformats.org/officeDocument/2006/relationships/hyperlink" Target="http://angularjs.org/" TargetMode="External"/><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hyperlink" Target="http://knockoutjs.com/" TargetMode="External"/><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hyperlink" Target="http://knockoutjs.com/" TargetMode="External"/><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hyperlink" Target="http://esriurl.com/survey"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angularjs.org/" TargetMode="External"/><Relationship Id="rId4" Type="http://schemas.openxmlformats.org/officeDocument/2006/relationships/image" Target="../media/image6.png"/><Relationship Id="rId5" Type="http://schemas.openxmlformats.org/officeDocument/2006/relationships/hyperlink" Target="http://backbonejs.org/" TargetMode="External"/><Relationship Id="rId6" Type="http://schemas.openxmlformats.org/officeDocument/2006/relationships/image" Target="../media/image7.png"/><Relationship Id="rId7" Type="http://schemas.openxmlformats.org/officeDocument/2006/relationships/hyperlink" Target="http://knockoutjs.com/" TargetMode="External"/><Relationship Id="rId8" Type="http://schemas.openxmlformats.org/officeDocument/2006/relationships/image" Target="../media/image8.png"/><Relationship Id="rId9" Type="http://schemas.openxmlformats.org/officeDocument/2006/relationships/hyperlink" Target="http://addyosmani.github.com/todomvc/" TargetMode="External"/><Relationship Id="rId10"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hyperlink" Target="http://driskull.github.com/framework-samples-js/" TargetMode="External"/><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hyperlink" Target="http://backbonejs.org/" TargetMode="External"/><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hyperlink" Target="http://backbonejs.org/" TargetMode="External"/><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4.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cris6257\Desktop\G57186_DevSummit_2013_PPT_Title_Slid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p:txBody>
          <a:bodyPr/>
          <a:lstStyle/>
          <a:p>
            <a:r>
              <a:rPr lang="en-US" dirty="0"/>
              <a:t>Working with Application Frameworks and ArcGIS API for JavaScript</a:t>
            </a:r>
          </a:p>
        </p:txBody>
      </p:sp>
      <p:sp>
        <p:nvSpPr>
          <p:cNvPr id="3" name="Subtitle 2"/>
          <p:cNvSpPr>
            <a:spLocks noGrp="1"/>
          </p:cNvSpPr>
          <p:nvPr>
            <p:ph type="subTitle" idx="1"/>
          </p:nvPr>
        </p:nvSpPr>
        <p:spPr>
          <a:xfrm>
            <a:off x="1371600" y="3652370"/>
            <a:ext cx="6400800" cy="914400"/>
          </a:xfrm>
        </p:spPr>
        <p:txBody>
          <a:bodyPr/>
          <a:lstStyle/>
          <a:p>
            <a:r>
              <a:rPr lang="en-US" dirty="0" smtClean="0"/>
              <a:t>Matt Driscoll (@</a:t>
            </a:r>
            <a:r>
              <a:rPr lang="en-US" dirty="0" err="1" smtClean="0"/>
              <a:t>driskull</a:t>
            </a:r>
            <a:r>
              <a:rPr lang="en-US" dirty="0" smtClean="0"/>
              <a:t>)</a:t>
            </a:r>
          </a:p>
          <a:p>
            <a:r>
              <a:rPr lang="en-US" dirty="0" smtClean="0"/>
              <a:t>Derek Swingley (@</a:t>
            </a:r>
            <a:r>
              <a:rPr lang="en-US" dirty="0" err="1" smtClean="0"/>
              <a:t>derekswingley</a:t>
            </a:r>
            <a:r>
              <a:rPr lang="en-US" dirty="0" smtClean="0"/>
              <a:t>)</a:t>
            </a:r>
            <a:endParaRPr lang="en-US" dirty="0"/>
          </a:p>
        </p:txBody>
      </p:sp>
      <p:sp>
        <p:nvSpPr>
          <p:cNvPr id="5" name="Rectangle 4"/>
          <p:cNvSpPr/>
          <p:nvPr/>
        </p:nvSpPr>
        <p:spPr>
          <a:xfrm>
            <a:off x="369427" y="5970119"/>
            <a:ext cx="4315605" cy="369332"/>
          </a:xfrm>
          <a:prstGeom prst="rect">
            <a:avLst/>
          </a:prstGeom>
          <a:solidFill>
            <a:schemeClr val="tx1">
              <a:alpha val="60000"/>
            </a:schemeClr>
          </a:solidFill>
        </p:spPr>
        <p:txBody>
          <a:bodyPr wrap="none">
            <a:spAutoFit/>
          </a:bodyPr>
          <a:lstStyle/>
          <a:p>
            <a:r>
              <a:rPr lang="en-US" b="1" dirty="0">
                <a:solidFill>
                  <a:srgbClr val="000000"/>
                </a:solidFill>
                <a:latin typeface="Verdana" panose="020B0604030504040204" pitchFamily="34" charset="0"/>
              </a:rPr>
              <a:t>http://tinyurl.com/arcgismvcjs</a:t>
            </a:r>
            <a:endParaRPr lang="en-US" dirty="0"/>
          </a:p>
        </p:txBody>
      </p:sp>
    </p:spTree>
    <p:extLst>
      <p:ext uri="{BB962C8B-B14F-4D97-AF65-F5344CB8AC3E}">
        <p14:creationId xmlns:p14="http://schemas.microsoft.com/office/powerpoint/2010/main" val="112068424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sz="quarter" idx="10"/>
          </p:nvPr>
        </p:nvSpPr>
        <p:spPr>
          <a:xfrm>
            <a:off x="914402" y="1320800"/>
            <a:ext cx="7315200" cy="3429000"/>
          </a:xfrm>
        </p:spPr>
        <p:txBody>
          <a:bodyPr numCol="2"/>
          <a:lstStyle/>
          <a:p>
            <a:r>
              <a:rPr lang="en-US" dirty="0" smtClean="0"/>
              <a:t>Pros</a:t>
            </a:r>
          </a:p>
          <a:p>
            <a:pPr lvl="1"/>
            <a:r>
              <a:rPr lang="en-US" dirty="0" smtClean="0"/>
              <a:t>Docs/Tutorials</a:t>
            </a:r>
          </a:p>
          <a:p>
            <a:pPr lvl="1"/>
            <a:r>
              <a:rPr lang="en-US" dirty="0" smtClean="0"/>
              <a:t>Built-in AJAX / JSONP</a:t>
            </a:r>
          </a:p>
          <a:p>
            <a:pPr lvl="1"/>
            <a:r>
              <a:rPr lang="en-US" dirty="0" smtClean="0"/>
              <a:t>Magic</a:t>
            </a:r>
          </a:p>
          <a:p>
            <a:pPr lvl="1"/>
            <a:r>
              <a:rPr lang="en-US" dirty="0" smtClean="0"/>
              <a:t>Google</a:t>
            </a:r>
          </a:p>
          <a:p>
            <a:pPr lvl="1"/>
            <a:endParaRPr lang="en-US" dirty="0" smtClean="0"/>
          </a:p>
          <a:p>
            <a:pPr lvl="1"/>
            <a:endParaRPr lang="en-US" dirty="0"/>
          </a:p>
          <a:p>
            <a:pPr lvl="1"/>
            <a:endParaRPr lang="en-US" dirty="0" smtClean="0"/>
          </a:p>
          <a:p>
            <a:pPr marL="283464" lvl="1" indent="0">
              <a:buNone/>
            </a:pPr>
            <a:endParaRPr lang="en-US" dirty="0" smtClean="0"/>
          </a:p>
          <a:p>
            <a:r>
              <a:rPr lang="en-US" dirty="0" smtClean="0"/>
              <a:t>Cons</a:t>
            </a:r>
          </a:p>
          <a:p>
            <a:pPr lvl="1"/>
            <a:r>
              <a:rPr lang="en-US" dirty="0" smtClean="0"/>
              <a:t>Fuzzy MVC </a:t>
            </a:r>
            <a:r>
              <a:rPr lang="en-US" dirty="0" err="1" smtClean="0"/>
              <a:t>implementaiton</a:t>
            </a:r>
            <a:endParaRPr lang="en-US" dirty="0" smtClean="0"/>
          </a:p>
          <a:p>
            <a:pPr lvl="1"/>
            <a:r>
              <a:rPr lang="en-US" dirty="0" smtClean="0"/>
              <a:t>Non-standard markup (</a:t>
            </a:r>
            <a:r>
              <a:rPr lang="en-US" dirty="0" err="1" smtClean="0"/>
              <a:t>ng</a:t>
            </a:r>
            <a:r>
              <a:rPr lang="en-US" dirty="0" smtClean="0"/>
              <a:t>-*)</a:t>
            </a:r>
          </a:p>
          <a:p>
            <a:pPr lvl="1"/>
            <a:r>
              <a:rPr lang="en-US" dirty="0" smtClean="0"/>
              <a:t>Magic</a:t>
            </a:r>
          </a:p>
          <a:p>
            <a:pPr lvl="1"/>
            <a:r>
              <a:rPr lang="en-US" dirty="0" smtClean="0"/>
              <a:t>Google</a:t>
            </a:r>
          </a:p>
          <a:p>
            <a:pPr lvl="1"/>
            <a:endParaRPr lang="en-US" dirty="0"/>
          </a:p>
        </p:txBody>
      </p:sp>
      <p:pic>
        <p:nvPicPr>
          <p:cNvPr id="7" name="Picture 6" descr="AngularJS-large.png">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9950" y="4800600"/>
            <a:ext cx="4864100" cy="1371600"/>
          </a:xfrm>
          <a:prstGeom prst="rect">
            <a:avLst/>
          </a:prstGeom>
        </p:spPr>
      </p:pic>
    </p:spTree>
    <p:extLst>
      <p:ext uri="{BB962C8B-B14F-4D97-AF65-F5344CB8AC3E}">
        <p14:creationId xmlns:p14="http://schemas.microsoft.com/office/powerpoint/2010/main" val="372337926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82625"/>
            <a:ext cx="7772400" cy="369332"/>
          </a:xfrm>
        </p:spPr>
        <p:txBody>
          <a:bodyPr/>
          <a:lstStyle/>
          <a:p>
            <a:r>
              <a:rPr lang="en-US" dirty="0" err="1" smtClean="0"/>
              <a:t>Knockout.js</a:t>
            </a:r>
            <a:endParaRPr lang="en-US" dirty="0"/>
          </a:p>
        </p:txBody>
      </p:sp>
      <p:pic>
        <p:nvPicPr>
          <p:cNvPr id="3" name="Content Placeholder 2" descr="Screen Shot 2013-03-20 at 1.23.56 PM.png"/>
          <p:cNvPicPr>
            <a:picLocks noGrp="1" noChangeAspect="1"/>
          </p:cNvPicPr>
          <p:nvPr>
            <p:ph sz="quarter" idx="10"/>
          </p:nvPr>
        </p:nvPicPr>
        <p:blipFill>
          <a:blip r:embed="rId3">
            <a:extLst>
              <a:ext uri="{28A0092B-C50C-407E-A947-70E740481C1C}">
                <a14:useLocalDpi xmlns:a14="http://schemas.microsoft.com/office/drawing/2010/main" val="0"/>
              </a:ext>
            </a:extLst>
          </a:blip>
          <a:srcRect l="-39929" r="-39929"/>
          <a:stretch>
            <a:fillRect/>
          </a:stretch>
        </p:blipFill>
        <p:spPr/>
      </p:pic>
    </p:spTree>
    <p:extLst>
      <p:ext uri="{BB962C8B-B14F-4D97-AF65-F5344CB8AC3E}">
        <p14:creationId xmlns:p14="http://schemas.microsoft.com/office/powerpoint/2010/main" val="287944050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sz="quarter" idx="10"/>
          </p:nvPr>
        </p:nvSpPr>
        <p:spPr/>
        <p:txBody>
          <a:bodyPr/>
          <a:lstStyle/>
          <a:p>
            <a:r>
              <a:rPr lang="en-US" dirty="0" smtClean="0"/>
              <a:t>View-Models (MVVM Pattern)</a:t>
            </a:r>
          </a:p>
          <a:p>
            <a:r>
              <a:rPr lang="en-US" dirty="0" smtClean="0"/>
              <a:t>Observables</a:t>
            </a:r>
          </a:p>
          <a:p>
            <a:r>
              <a:rPr lang="en-US" dirty="0" smtClean="0"/>
              <a:t>Bindings</a:t>
            </a:r>
          </a:p>
          <a:p>
            <a:r>
              <a:rPr lang="en-US" dirty="0" smtClean="0"/>
              <a:t>Templates</a:t>
            </a:r>
            <a:endParaRPr lang="en-US" dirty="0"/>
          </a:p>
        </p:txBody>
      </p:sp>
      <p:pic>
        <p:nvPicPr>
          <p:cNvPr id="4" name="Picture 3" descr="ko-logo.png">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90421" y="5076597"/>
            <a:ext cx="3763159" cy="1095603"/>
          </a:xfrm>
          <a:prstGeom prst="rect">
            <a:avLst/>
          </a:prstGeom>
        </p:spPr>
      </p:pic>
    </p:spTree>
    <p:extLst>
      <p:ext uri="{BB962C8B-B14F-4D97-AF65-F5344CB8AC3E}">
        <p14:creationId xmlns:p14="http://schemas.microsoft.com/office/powerpoint/2010/main" val="2997292328"/>
      </p:ext>
    </p:extLst>
  </p:cSld>
  <p:clrMapOvr>
    <a:masterClrMapping/>
  </p:clrMapOvr>
  <p:transition xmlns:p14="http://schemas.microsoft.com/office/powerpoint/2010/mai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sz="quarter" idx="10"/>
          </p:nvPr>
        </p:nvSpPr>
        <p:spPr>
          <a:xfrm>
            <a:off x="914402" y="1320800"/>
            <a:ext cx="7315200" cy="3429000"/>
          </a:xfrm>
        </p:spPr>
        <p:txBody>
          <a:bodyPr numCol="2"/>
          <a:lstStyle/>
          <a:p>
            <a:r>
              <a:rPr lang="en-US" dirty="0" smtClean="0"/>
              <a:t>Pros</a:t>
            </a:r>
          </a:p>
          <a:p>
            <a:pPr lvl="1"/>
            <a:r>
              <a:rPr lang="en-US" dirty="0" smtClean="0"/>
              <a:t>No dependencies</a:t>
            </a:r>
          </a:p>
          <a:p>
            <a:pPr lvl="1"/>
            <a:r>
              <a:rPr lang="en-US" dirty="0" smtClean="0"/>
              <a:t>Uses AMD if define found</a:t>
            </a:r>
          </a:p>
          <a:p>
            <a:pPr lvl="1"/>
            <a:r>
              <a:rPr lang="en-US" dirty="0" smtClean="0"/>
              <a:t>Good docs &amp; examples</a:t>
            </a:r>
          </a:p>
          <a:p>
            <a:pPr lvl="1"/>
            <a:endParaRPr lang="en-US" dirty="0" smtClean="0"/>
          </a:p>
          <a:p>
            <a:pPr lvl="1"/>
            <a:endParaRPr lang="en-US" dirty="0"/>
          </a:p>
          <a:p>
            <a:pPr lvl="1"/>
            <a:endParaRPr lang="en-US" dirty="0"/>
          </a:p>
          <a:p>
            <a:pPr lvl="1"/>
            <a:endParaRPr lang="en-US" dirty="0" smtClean="0"/>
          </a:p>
          <a:p>
            <a:pPr marL="283464" lvl="1" indent="0">
              <a:buNone/>
            </a:pPr>
            <a:endParaRPr lang="en-US" dirty="0" smtClean="0"/>
          </a:p>
          <a:p>
            <a:r>
              <a:rPr lang="en-US" dirty="0" smtClean="0"/>
              <a:t>Cons</a:t>
            </a:r>
          </a:p>
          <a:p>
            <a:pPr lvl="1"/>
            <a:r>
              <a:rPr lang="en-US" dirty="0" smtClean="0"/>
              <a:t>No routes/history</a:t>
            </a:r>
          </a:p>
          <a:p>
            <a:pPr lvl="1"/>
            <a:r>
              <a:rPr lang="en-US" dirty="0" smtClean="0"/>
              <a:t>HTML can become bloated with bindings</a:t>
            </a:r>
          </a:p>
          <a:p>
            <a:pPr lvl="1"/>
            <a:endParaRPr lang="en-US" dirty="0"/>
          </a:p>
        </p:txBody>
      </p:sp>
      <p:pic>
        <p:nvPicPr>
          <p:cNvPr id="6" name="Picture 5" descr="ko-logo.png">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90421" y="5076597"/>
            <a:ext cx="3763159" cy="1095603"/>
          </a:xfrm>
          <a:prstGeom prst="rect">
            <a:avLst/>
          </a:prstGeom>
        </p:spPr>
      </p:pic>
    </p:spTree>
    <p:extLst>
      <p:ext uri="{BB962C8B-B14F-4D97-AF65-F5344CB8AC3E}">
        <p14:creationId xmlns:p14="http://schemas.microsoft.com/office/powerpoint/2010/main" val="288393972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3136232" y="684213"/>
            <a:ext cx="2871536" cy="5489575"/>
          </a:xfrm>
        </p:spPr>
        <p:txBody>
          <a:bodyPr numCol="2"/>
          <a:lstStyle/>
          <a:p>
            <a:pPr marL="0" indent="0">
              <a:buNone/>
            </a:pPr>
            <a:r>
              <a:rPr lang="en-US" sz="36000" dirty="0">
                <a:latin typeface="Helvetica"/>
                <a:cs typeface="Helvetica"/>
              </a:rPr>
              <a:t>?</a:t>
            </a:r>
          </a:p>
        </p:txBody>
      </p:sp>
    </p:spTree>
    <p:extLst>
      <p:ext uri="{BB962C8B-B14F-4D97-AF65-F5344CB8AC3E}">
        <p14:creationId xmlns:p14="http://schemas.microsoft.com/office/powerpoint/2010/main" val="156227636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1371600" y="864625"/>
            <a:ext cx="6400800" cy="914400"/>
          </a:xfrm>
          <a:prstGeom prst="rect">
            <a:avLst/>
          </a:prstGeom>
        </p:spPr>
        <p:txBody>
          <a:bodyPr/>
          <a:lstStyle>
            <a:lvl1pPr marL="176213" indent="-176213" algn="l" defTabSz="457200" rtl="0" eaLnBrk="1" latinLnBrk="0" hangingPunct="1">
              <a:lnSpc>
                <a:spcPct val="100000"/>
              </a:lnSpc>
              <a:spcBef>
                <a:spcPts val="300"/>
              </a:spcBef>
              <a:spcAft>
                <a:spcPts val="600"/>
              </a:spcAft>
              <a:buClr>
                <a:schemeClr val="accent4">
                  <a:lumMod val="60000"/>
                  <a:lumOff val="40000"/>
                </a:schemeClr>
              </a:buClr>
              <a:buSzPct val="80000"/>
              <a:buFont typeface="Arial"/>
              <a:buChar char="•"/>
              <a:defRPr sz="2000" b="1" kern="1200">
                <a:solidFill>
                  <a:schemeClr val="tx1"/>
                </a:solidFill>
                <a:latin typeface="+mn-lt"/>
                <a:ea typeface="+mn-ea"/>
                <a:cs typeface="Arial"/>
              </a:defRPr>
            </a:lvl1pPr>
            <a:lvl2pPr marL="457200" indent="-173736" algn="l" defTabSz="457200" rtl="0" eaLnBrk="1" latinLnBrk="0" hangingPunct="1">
              <a:lnSpc>
                <a:spcPct val="100000"/>
              </a:lnSpc>
              <a:spcBef>
                <a:spcPts val="0"/>
              </a:spcBef>
              <a:spcAft>
                <a:spcPts val="600"/>
              </a:spcAft>
              <a:buClr>
                <a:schemeClr val="accent4">
                  <a:lumMod val="60000"/>
                  <a:lumOff val="40000"/>
                </a:schemeClr>
              </a:buClr>
              <a:buSzPct val="80000"/>
              <a:buFont typeface="Lucida Grande"/>
              <a:buChar char="-"/>
              <a:defRPr sz="1800" b="1" kern="1200">
                <a:solidFill>
                  <a:schemeClr val="tx1"/>
                </a:solidFill>
                <a:latin typeface="+mn-lt"/>
                <a:ea typeface="+mn-ea"/>
                <a:cs typeface="Arial"/>
              </a:defRPr>
            </a:lvl2pPr>
            <a:lvl3pPr marL="795528" indent="-173736" algn="l" defTabSz="457200" rtl="0" eaLnBrk="1" latinLnBrk="0" hangingPunct="1">
              <a:lnSpc>
                <a:spcPct val="100000"/>
              </a:lnSpc>
              <a:spcBef>
                <a:spcPts val="0"/>
              </a:spcBef>
              <a:spcAft>
                <a:spcPts val="600"/>
              </a:spcAft>
              <a:buClr>
                <a:schemeClr val="accent4">
                  <a:lumMod val="60000"/>
                  <a:lumOff val="40000"/>
                </a:schemeClr>
              </a:buClr>
              <a:buSzPct val="80000"/>
              <a:buFont typeface="Lucida Grande"/>
              <a:buChar char="-"/>
              <a:defRPr sz="1600" b="1" kern="1200">
                <a:solidFill>
                  <a:schemeClr val="tx1"/>
                </a:solidFill>
                <a:latin typeface="+mn-lt"/>
                <a:ea typeface="+mn-ea"/>
                <a:cs typeface="Arial"/>
              </a:defRPr>
            </a:lvl3pPr>
            <a:lvl4pPr marL="1216152" indent="-173736" algn="l" defTabSz="457200" rtl="0" eaLnBrk="1" latinLnBrk="0" hangingPunct="1">
              <a:lnSpc>
                <a:spcPts val="1800"/>
              </a:lnSpc>
              <a:spcBef>
                <a:spcPts val="0"/>
              </a:spcBef>
              <a:spcAft>
                <a:spcPts val="600"/>
              </a:spcAft>
              <a:buClr>
                <a:schemeClr val="accent4">
                  <a:lumMod val="60000"/>
                  <a:lumOff val="40000"/>
                </a:schemeClr>
              </a:buClr>
              <a:buSzPct val="80000"/>
              <a:buFont typeface="Lucida Grande"/>
              <a:buChar char="-"/>
              <a:defRPr sz="1400" b="1" kern="1200">
                <a:solidFill>
                  <a:schemeClr val="tx1"/>
                </a:solidFill>
                <a:latin typeface="+mn-lt"/>
                <a:ea typeface="+mn-ea"/>
                <a:cs typeface="Arial"/>
              </a:defRPr>
            </a:lvl4pPr>
            <a:lvl5pPr marL="1546225" indent="-176213" algn="l" defTabSz="457200" rtl="0" eaLnBrk="1" latinLnBrk="0" hangingPunct="1">
              <a:lnSpc>
                <a:spcPts val="1900"/>
              </a:lnSpc>
              <a:spcBef>
                <a:spcPts val="0"/>
              </a:spcBef>
              <a:spcAft>
                <a:spcPts val="600"/>
              </a:spcAft>
              <a:buClr>
                <a:schemeClr val="accent4">
                  <a:lumMod val="60000"/>
                  <a:lumOff val="40000"/>
                </a:schemeClr>
              </a:buClr>
              <a:buSzPct val="80000"/>
              <a:buFont typeface="Lucida Grande"/>
              <a:buChar char="-"/>
              <a:defRPr lang="en-US" sz="1400" b="1" kern="1200" dirty="0">
                <a:solidFill>
                  <a:schemeClr val="tx1"/>
                </a:solidFill>
                <a:latin typeface="+mn-lt"/>
                <a:ea typeface="+mn-ea"/>
                <a:cs typeface="Arial"/>
              </a:defRPr>
            </a:lvl5pPr>
            <a:lvl6pPr marL="1773238" indent="-177800" algn="l" defTabSz="401638" rtl="0" eaLnBrk="1" latinLnBrk="0" hangingPunct="1">
              <a:lnSpc>
                <a:spcPts val="1700"/>
              </a:lnSpc>
              <a:spcBef>
                <a:spcPts val="300"/>
              </a:spcBef>
              <a:spcAft>
                <a:spcPts val="300"/>
              </a:spcAft>
              <a:buSzPct val="80000"/>
              <a:buFont typeface="Lucida Grande"/>
              <a:buChar char="-"/>
              <a:tabLst>
                <a:tab pos="1484313" algn="l"/>
              </a:tabLst>
              <a:defRPr sz="1400" b="1" kern="1200">
                <a:solidFill>
                  <a:schemeClr val="tx1"/>
                </a:solidFill>
                <a:latin typeface="Arial"/>
                <a:ea typeface="+mn-ea"/>
                <a:cs typeface="Arial"/>
              </a:defRPr>
            </a:lvl6pPr>
            <a:lvl7pPr marL="2062163" indent="-176213" algn="l" defTabSz="457200" rtl="0" eaLnBrk="1" latinLnBrk="0" hangingPunct="1">
              <a:lnSpc>
                <a:spcPts val="1700"/>
              </a:lnSpc>
              <a:spcBef>
                <a:spcPts val="300"/>
              </a:spcBef>
              <a:spcAft>
                <a:spcPts val="300"/>
              </a:spcAft>
              <a:buSzPct val="80000"/>
              <a:buFont typeface="Lucida Grande"/>
              <a:buChar char="-"/>
              <a:defRPr sz="1400" b="1" kern="1200">
                <a:solidFill>
                  <a:schemeClr val="tx1"/>
                </a:solidFill>
                <a:latin typeface="Arial"/>
                <a:ea typeface="+mn-ea"/>
                <a:cs typeface="Arial"/>
              </a:defRPr>
            </a:lvl7pPr>
            <a:lvl8pPr marL="2286000" indent="-173038" algn="l" defTabSz="457200" rtl="0" eaLnBrk="1" latinLnBrk="0" hangingPunct="1">
              <a:lnSpc>
                <a:spcPts val="1700"/>
              </a:lnSpc>
              <a:spcBef>
                <a:spcPts val="300"/>
              </a:spcBef>
              <a:spcAft>
                <a:spcPts val="300"/>
              </a:spcAft>
              <a:buSzPct val="80000"/>
              <a:buFont typeface="Lucida Grande"/>
              <a:buChar char="-"/>
              <a:defRPr sz="1400" b="1" kern="1200">
                <a:solidFill>
                  <a:schemeClr val="tx1"/>
                </a:solidFill>
                <a:latin typeface="Arial"/>
                <a:ea typeface="+mn-ea"/>
                <a:cs typeface="Arial"/>
              </a:defRPr>
            </a:lvl8pPr>
            <a:lvl9pPr marL="2452688" indent="-163513" algn="l" defTabSz="457200" rtl="0" eaLnBrk="1" latinLnBrk="0" hangingPunct="1">
              <a:lnSpc>
                <a:spcPts val="1700"/>
              </a:lnSpc>
              <a:spcBef>
                <a:spcPts val="300"/>
              </a:spcBef>
              <a:spcAft>
                <a:spcPts val="300"/>
              </a:spcAft>
              <a:buSzPct val="80000"/>
              <a:buFont typeface="Lucida Grande"/>
              <a:buChar char="-"/>
              <a:defRPr sz="1400" b="1" kern="1200">
                <a:solidFill>
                  <a:schemeClr val="tx1"/>
                </a:solidFill>
                <a:latin typeface="Arial"/>
                <a:ea typeface="+mn-ea"/>
                <a:cs typeface="Arial"/>
              </a:defRPr>
            </a:lvl9pPr>
          </a:lstStyle>
          <a:p>
            <a:pPr marL="0" indent="0" algn="ctr">
              <a:buNone/>
            </a:pPr>
            <a:r>
              <a:rPr lang="en-US" dirty="0" smtClean="0"/>
              <a:t>Matt Driscoll (@</a:t>
            </a:r>
            <a:r>
              <a:rPr lang="en-US" dirty="0" err="1" smtClean="0"/>
              <a:t>driskull</a:t>
            </a:r>
            <a:r>
              <a:rPr lang="en-US" dirty="0" smtClean="0"/>
              <a:t>)</a:t>
            </a:r>
          </a:p>
          <a:p>
            <a:pPr marL="0" indent="0" algn="ctr">
              <a:buNone/>
            </a:pPr>
            <a:r>
              <a:rPr lang="en-US" dirty="0" smtClean="0"/>
              <a:t>Derek Swingley (@</a:t>
            </a:r>
            <a:r>
              <a:rPr lang="en-US" dirty="0" err="1" smtClean="0"/>
              <a:t>derekswingley</a:t>
            </a:r>
            <a:r>
              <a:rPr lang="en-US" dirty="0" smtClean="0"/>
              <a:t>)</a:t>
            </a:r>
            <a:endParaRPr lang="en-US" dirty="0"/>
          </a:p>
        </p:txBody>
      </p:sp>
      <p:sp>
        <p:nvSpPr>
          <p:cNvPr id="2" name="TextBox 1"/>
          <p:cNvSpPr txBox="1"/>
          <p:nvPr/>
        </p:nvSpPr>
        <p:spPr>
          <a:xfrm>
            <a:off x="2049464" y="4979634"/>
            <a:ext cx="5305972" cy="1068861"/>
          </a:xfrm>
          <a:prstGeom prst="rect">
            <a:avLst/>
          </a:prstGeom>
          <a:noFill/>
          <a:effectLst/>
        </p:spPr>
        <p:txBody>
          <a:bodyPr wrap="square" lIns="0" tIns="0" rIns="0" bIns="0" rtlCol="0">
            <a:noAutofit/>
          </a:bodyPr>
          <a:lstStyle/>
          <a:p>
            <a:pPr algn="ctr" eaLnBrk="0" hangingPunct="0">
              <a:lnSpc>
                <a:spcPts val="1800"/>
              </a:lnSpc>
            </a:pPr>
            <a:r>
              <a:rPr lang="en-US" sz="2000" b="1" dirty="0" smtClean="0">
                <a:hlinkClick r:id="rId2"/>
              </a:rPr>
              <a:t>http://esriurl.com/survey</a:t>
            </a:r>
            <a:endParaRPr lang="en-US" sz="2000" b="1" dirty="0" smtClean="0"/>
          </a:p>
          <a:p>
            <a:pPr algn="ctr" eaLnBrk="0" hangingPunct="0">
              <a:lnSpc>
                <a:spcPts val="1800"/>
              </a:lnSpc>
            </a:pPr>
            <a:r>
              <a:rPr lang="en-US" sz="2000" b="1" dirty="0" smtClean="0"/>
              <a:t> </a:t>
            </a:r>
          </a:p>
          <a:p>
            <a:pPr algn="ctr" eaLnBrk="0" hangingPunct="0">
              <a:lnSpc>
                <a:spcPts val="1800"/>
              </a:lnSpc>
            </a:pPr>
            <a:r>
              <a:rPr lang="en-US" sz="2000" b="1" dirty="0" smtClean="0"/>
              <a:t>Thursday</a:t>
            </a:r>
            <a:r>
              <a:rPr lang="en-US" sz="2000" b="1" dirty="0" smtClean="0"/>
              <a:t>, March 28</a:t>
            </a:r>
            <a:r>
              <a:rPr lang="en-US" sz="2000" b="1" baseline="30000" dirty="0" smtClean="0"/>
              <a:t>th</a:t>
            </a:r>
            <a:r>
              <a:rPr lang="en-US" sz="2000" b="1" dirty="0" smtClean="0"/>
              <a:t> – Offering ID: 394</a:t>
            </a:r>
          </a:p>
        </p:txBody>
      </p:sp>
      <p:sp>
        <p:nvSpPr>
          <p:cNvPr id="6" name="Rectangle 5"/>
          <p:cNvSpPr/>
          <p:nvPr/>
        </p:nvSpPr>
        <p:spPr>
          <a:xfrm>
            <a:off x="2362350" y="1828990"/>
            <a:ext cx="4315605" cy="369332"/>
          </a:xfrm>
          <a:prstGeom prst="rect">
            <a:avLst/>
          </a:prstGeom>
          <a:solidFill>
            <a:schemeClr val="tx1">
              <a:alpha val="60000"/>
            </a:schemeClr>
          </a:solidFill>
        </p:spPr>
        <p:txBody>
          <a:bodyPr wrap="none">
            <a:spAutoFit/>
          </a:bodyPr>
          <a:lstStyle/>
          <a:p>
            <a:r>
              <a:rPr lang="en-US" b="1" dirty="0">
                <a:solidFill>
                  <a:srgbClr val="000000"/>
                </a:solidFill>
                <a:latin typeface="Verdana" panose="020B0604030504040204" pitchFamily="34" charset="0"/>
              </a:rPr>
              <a:t>http://tinyurl.com/arcgismvcjs</a:t>
            </a:r>
            <a:endParaRPr lang="en-US" dirty="0"/>
          </a:p>
        </p:txBody>
      </p:sp>
    </p:spTree>
    <p:extLst>
      <p:ext uri="{BB962C8B-B14F-4D97-AF65-F5344CB8AC3E}">
        <p14:creationId xmlns:p14="http://schemas.microsoft.com/office/powerpoint/2010/main" val="309676005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JavaScript-based Application Frameworks</a:t>
            </a:r>
            <a:endParaRPr lang="en-US" dirty="0"/>
          </a:p>
        </p:txBody>
      </p:sp>
      <p:sp>
        <p:nvSpPr>
          <p:cNvPr id="4" name="Content Placeholder 3"/>
          <p:cNvSpPr>
            <a:spLocks noGrp="1"/>
          </p:cNvSpPr>
          <p:nvPr>
            <p:ph sz="quarter" idx="10"/>
          </p:nvPr>
        </p:nvSpPr>
        <p:spPr>
          <a:xfrm>
            <a:off x="914402" y="1828800"/>
            <a:ext cx="7315200" cy="3429000"/>
          </a:xfrm>
        </p:spPr>
        <p:txBody>
          <a:bodyPr/>
          <a:lstStyle/>
          <a:p>
            <a:r>
              <a:rPr lang="en-US" dirty="0" smtClean="0"/>
              <a:t>MVC</a:t>
            </a:r>
          </a:p>
          <a:p>
            <a:endParaRPr lang="en-US" dirty="0"/>
          </a:p>
        </p:txBody>
      </p:sp>
      <p:pic>
        <p:nvPicPr>
          <p:cNvPr id="3" name="Picture 2" descr="AngularJS-large.png">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9214" y="1332838"/>
            <a:ext cx="4864100" cy="1371600"/>
          </a:xfrm>
          <a:prstGeom prst="rect">
            <a:avLst/>
          </a:prstGeom>
        </p:spPr>
      </p:pic>
      <p:pic>
        <p:nvPicPr>
          <p:cNvPr id="5" name="Picture 4" descr="backbone.png">
            <a:hlinkClick r:id="rId5"/>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4402" y="3111060"/>
            <a:ext cx="4864608" cy="865781"/>
          </a:xfrm>
          <a:prstGeom prst="rect">
            <a:avLst/>
          </a:prstGeom>
        </p:spPr>
      </p:pic>
      <p:pic>
        <p:nvPicPr>
          <p:cNvPr id="6" name="Picture 5" descr="ko-logo.png">
            <a:hlinkClick r:id="rId7"/>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30155" y="4591689"/>
            <a:ext cx="3763159" cy="1095603"/>
          </a:xfrm>
          <a:prstGeom prst="rect">
            <a:avLst/>
          </a:prstGeom>
        </p:spPr>
      </p:pic>
      <p:pic>
        <p:nvPicPr>
          <p:cNvPr id="7" name="Picture 6" descr="todo-mvc.png">
            <a:hlinkClick r:id="rId9"/>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49684" y="4372138"/>
            <a:ext cx="1828800" cy="1828800"/>
          </a:xfrm>
          <a:prstGeom prst="rect">
            <a:avLst/>
          </a:prstGeom>
        </p:spPr>
      </p:pic>
    </p:spTree>
    <p:extLst>
      <p:ext uri="{BB962C8B-B14F-4D97-AF65-F5344CB8AC3E}">
        <p14:creationId xmlns:p14="http://schemas.microsoft.com/office/powerpoint/2010/main" val="161028691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a:t>
            </a:r>
            <a:endParaRPr lang="en-US" dirty="0"/>
          </a:p>
        </p:txBody>
      </p:sp>
      <p:sp>
        <p:nvSpPr>
          <p:cNvPr id="4" name="Content Placeholder 3"/>
          <p:cNvSpPr>
            <a:spLocks noGrp="1"/>
          </p:cNvSpPr>
          <p:nvPr>
            <p:ph sz="quarter" idx="10"/>
          </p:nvPr>
        </p:nvSpPr>
        <p:spPr/>
        <p:txBody>
          <a:bodyPr/>
          <a:lstStyle/>
          <a:p>
            <a:r>
              <a:rPr lang="en-US" dirty="0" smtClean="0"/>
              <a:t>Separation of concerns</a:t>
            </a:r>
          </a:p>
          <a:p>
            <a:r>
              <a:rPr lang="en-US" dirty="0" smtClean="0"/>
              <a:t>DRY</a:t>
            </a:r>
          </a:p>
          <a:p>
            <a:r>
              <a:rPr lang="en-US" dirty="0" smtClean="0"/>
              <a:t>Easy to test</a:t>
            </a:r>
          </a:p>
          <a:p>
            <a:r>
              <a:rPr lang="en-US" dirty="0" smtClean="0"/>
              <a:t>Fun (do more with less code)</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524250"/>
            <a:ext cx="3048000" cy="3333750"/>
          </a:xfrm>
          <a:prstGeom prst="rect">
            <a:avLst/>
          </a:prstGeom>
        </p:spPr>
      </p:pic>
    </p:spTree>
    <p:extLst>
      <p:ext uri="{BB962C8B-B14F-4D97-AF65-F5344CB8AC3E}">
        <p14:creationId xmlns:p14="http://schemas.microsoft.com/office/powerpoint/2010/main" val="303004368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we need an app…</a:t>
            </a:r>
            <a:endParaRPr lang="en-US" dirty="0"/>
          </a:p>
        </p:txBody>
      </p:sp>
      <p:pic>
        <p:nvPicPr>
          <p:cNvPr id="3" name="Content Placeholder 2" descr="app.png">
            <a:hlinkClick r:id="rId3"/>
          </p:cNvPr>
          <p:cNvPicPr>
            <a:picLocks noGrp="1" noChangeAspect="1"/>
          </p:cNvPicPr>
          <p:nvPr>
            <p:ph sz="quarter" idx="10"/>
          </p:nvPr>
        </p:nvPicPr>
        <p:blipFill>
          <a:blip r:embed="rId4">
            <a:extLst>
              <a:ext uri="{28A0092B-C50C-407E-A947-70E740481C1C}">
                <a14:useLocalDpi xmlns:a14="http://schemas.microsoft.com/office/drawing/2010/main" val="0"/>
              </a:ext>
            </a:extLst>
          </a:blip>
          <a:srcRect l="4536" r="4536"/>
          <a:stretch>
            <a:fillRect/>
          </a:stretch>
        </p:blipFill>
        <p:spPr/>
      </p:pic>
    </p:spTree>
    <p:extLst>
      <p:ext uri="{BB962C8B-B14F-4D97-AF65-F5344CB8AC3E}">
        <p14:creationId xmlns:p14="http://schemas.microsoft.com/office/powerpoint/2010/main" val="303004368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Content Placeholder 2" descr="old-code.png"/>
          <p:cNvPicPr>
            <a:picLocks noGrp="1" noChangeAspect="1"/>
          </p:cNvPicPr>
          <p:nvPr>
            <p:ph sz="quarter" idx="10"/>
          </p:nvPr>
        </p:nvPicPr>
        <p:blipFill>
          <a:blip r:embed="rId3">
            <a:extLst>
              <a:ext uri="{28A0092B-C50C-407E-A947-70E740481C1C}">
                <a14:useLocalDpi xmlns:a14="http://schemas.microsoft.com/office/drawing/2010/main" val="0"/>
              </a:ext>
            </a:extLst>
          </a:blip>
          <a:srcRect l="8894" r="8894"/>
          <a:stretch>
            <a:fillRect/>
          </a:stretch>
        </p:blipFill>
        <p:spPr/>
      </p:pic>
    </p:spTree>
    <p:extLst>
      <p:ext uri="{BB962C8B-B14F-4D97-AF65-F5344CB8AC3E}">
        <p14:creationId xmlns:p14="http://schemas.microsoft.com/office/powerpoint/2010/main" val="418177316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Backbone.js</a:t>
            </a:r>
            <a:endParaRPr lang="en-US" dirty="0"/>
          </a:p>
        </p:txBody>
      </p:sp>
      <p:pic>
        <p:nvPicPr>
          <p:cNvPr id="4" name="Content Placeholder 3" descr="Screen Shot 2013-03-20 at 1.24.52 PM.png"/>
          <p:cNvPicPr>
            <a:picLocks noGrp="1" noChangeAspect="1"/>
          </p:cNvPicPr>
          <p:nvPr>
            <p:ph sz="quarter" idx="10"/>
          </p:nvPr>
        </p:nvPicPr>
        <p:blipFill>
          <a:blip r:embed="rId3">
            <a:extLst>
              <a:ext uri="{28A0092B-C50C-407E-A947-70E740481C1C}">
                <a14:useLocalDpi xmlns:a14="http://schemas.microsoft.com/office/drawing/2010/main" val="0"/>
              </a:ext>
            </a:extLst>
          </a:blip>
          <a:srcRect l="-44009" r="-44009"/>
          <a:stretch>
            <a:fillRect/>
          </a:stretch>
        </p:blipFill>
        <p:spPr/>
      </p:pic>
    </p:spTree>
    <p:extLst>
      <p:ext uri="{BB962C8B-B14F-4D97-AF65-F5344CB8AC3E}">
        <p14:creationId xmlns:p14="http://schemas.microsoft.com/office/powerpoint/2010/main" val="2054028094"/>
      </p:ext>
    </p:extLst>
  </p:cSld>
  <p:clrMapOvr>
    <a:masterClrMapping/>
  </p:clrMapOvr>
  <p:transition xmlns:p14="http://schemas.microsoft.com/office/powerpoint/2010/mai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sz="quarter" idx="10"/>
          </p:nvPr>
        </p:nvSpPr>
        <p:spPr/>
        <p:txBody>
          <a:bodyPr/>
          <a:lstStyle/>
          <a:p>
            <a:r>
              <a:rPr lang="en-US" dirty="0"/>
              <a:t>Models</a:t>
            </a:r>
          </a:p>
          <a:p>
            <a:r>
              <a:rPr lang="en-US" dirty="0" smtClean="0"/>
              <a:t>Views</a:t>
            </a:r>
          </a:p>
          <a:p>
            <a:r>
              <a:rPr lang="en-US" dirty="0" smtClean="0"/>
              <a:t>Events</a:t>
            </a:r>
          </a:p>
          <a:p>
            <a:r>
              <a:rPr lang="en-US" dirty="0" smtClean="0"/>
              <a:t>Collections</a:t>
            </a:r>
          </a:p>
          <a:p>
            <a:r>
              <a:rPr lang="en-US" dirty="0" smtClean="0"/>
              <a:t>Routes</a:t>
            </a:r>
          </a:p>
          <a:p>
            <a:r>
              <a:rPr lang="en-US" dirty="0" smtClean="0"/>
              <a:t>History</a:t>
            </a:r>
          </a:p>
          <a:p>
            <a:endParaRPr lang="en-US" dirty="0"/>
          </a:p>
        </p:txBody>
      </p:sp>
      <p:pic>
        <p:nvPicPr>
          <p:cNvPr id="4" name="Picture 3" descr="backbone.png">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9696" y="5257800"/>
            <a:ext cx="4864608" cy="865781"/>
          </a:xfrm>
          <a:prstGeom prst="rect">
            <a:avLst/>
          </a:prstGeom>
        </p:spPr>
      </p:pic>
    </p:spTree>
    <p:extLst>
      <p:ext uri="{BB962C8B-B14F-4D97-AF65-F5344CB8AC3E}">
        <p14:creationId xmlns:p14="http://schemas.microsoft.com/office/powerpoint/2010/main" val="1145340351"/>
      </p:ext>
    </p:extLst>
  </p:cSld>
  <p:clrMapOvr>
    <a:masterClrMapping/>
  </p:clrMapOvr>
  <p:transition xmlns:p14="http://schemas.microsoft.com/office/powerpoint/2010/mai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5" name="Content Placeholder 4"/>
          <p:cNvSpPr>
            <a:spLocks noGrp="1"/>
          </p:cNvSpPr>
          <p:nvPr>
            <p:ph sz="quarter" idx="10"/>
          </p:nvPr>
        </p:nvSpPr>
        <p:spPr>
          <a:xfrm>
            <a:off x="914402" y="1320800"/>
            <a:ext cx="7315200" cy="3429000"/>
          </a:xfrm>
        </p:spPr>
        <p:txBody>
          <a:bodyPr numCol="2"/>
          <a:lstStyle/>
          <a:p>
            <a:r>
              <a:rPr lang="en-US" dirty="0" smtClean="0"/>
              <a:t>Pros</a:t>
            </a:r>
          </a:p>
          <a:p>
            <a:pPr lvl="1"/>
            <a:r>
              <a:rPr lang="en-US" dirty="0" smtClean="0"/>
              <a:t>Wide adoption</a:t>
            </a:r>
          </a:p>
          <a:p>
            <a:pPr lvl="1"/>
            <a:r>
              <a:rPr lang="en-US" dirty="0" smtClean="0"/>
              <a:t>Clear MVC implementation</a:t>
            </a:r>
          </a:p>
          <a:p>
            <a:pPr lvl="1"/>
            <a:r>
              <a:rPr lang="en-US" dirty="0" smtClean="0"/>
              <a:t>Routers / History</a:t>
            </a:r>
          </a:p>
          <a:p>
            <a:pPr lvl="1"/>
            <a:r>
              <a:rPr lang="en-US" dirty="0" smtClean="0"/>
              <a:t>Underscore Helper Functions</a:t>
            </a:r>
          </a:p>
          <a:p>
            <a:pPr lvl="1"/>
            <a:endParaRPr lang="en-US" dirty="0" smtClean="0"/>
          </a:p>
          <a:p>
            <a:pPr lvl="1"/>
            <a:endParaRPr lang="en-US" dirty="0"/>
          </a:p>
          <a:p>
            <a:pPr lvl="1"/>
            <a:endParaRPr lang="en-US" dirty="0" smtClean="0"/>
          </a:p>
          <a:p>
            <a:pPr marL="283464" lvl="1" indent="0">
              <a:buNone/>
            </a:pPr>
            <a:endParaRPr lang="en-US" dirty="0" smtClean="0"/>
          </a:p>
          <a:p>
            <a:r>
              <a:rPr lang="en-US" dirty="0" smtClean="0"/>
              <a:t>Cons</a:t>
            </a:r>
          </a:p>
          <a:p>
            <a:pPr lvl="1"/>
            <a:r>
              <a:rPr lang="en-US" dirty="0" smtClean="0"/>
              <a:t>Dependencies</a:t>
            </a:r>
          </a:p>
          <a:p>
            <a:pPr lvl="2"/>
            <a:r>
              <a:rPr lang="en-US" dirty="0" smtClean="0"/>
              <a:t>$</a:t>
            </a:r>
          </a:p>
          <a:p>
            <a:pPr lvl="2"/>
            <a:r>
              <a:rPr lang="en-US" dirty="0" smtClean="0"/>
              <a:t>_</a:t>
            </a:r>
          </a:p>
          <a:p>
            <a:pPr lvl="1"/>
            <a:endParaRPr lang="en-US" dirty="0"/>
          </a:p>
        </p:txBody>
      </p:sp>
      <p:pic>
        <p:nvPicPr>
          <p:cNvPr id="6" name="Picture 5" descr="backbone.png">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9696" y="5257800"/>
            <a:ext cx="4864608" cy="865781"/>
          </a:xfrm>
          <a:prstGeom prst="rect">
            <a:avLst/>
          </a:prstGeom>
        </p:spPr>
      </p:pic>
    </p:spTree>
    <p:extLst>
      <p:ext uri="{BB962C8B-B14F-4D97-AF65-F5344CB8AC3E}">
        <p14:creationId xmlns:p14="http://schemas.microsoft.com/office/powerpoint/2010/main" val="157724414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a:t>
            </a:r>
            <a:endParaRPr lang="en-US" dirty="0"/>
          </a:p>
        </p:txBody>
      </p:sp>
      <p:sp>
        <p:nvSpPr>
          <p:cNvPr id="3" name="Content Placeholder 2"/>
          <p:cNvSpPr>
            <a:spLocks noGrp="1"/>
          </p:cNvSpPr>
          <p:nvPr>
            <p:ph sz="quarter" idx="10"/>
          </p:nvPr>
        </p:nvSpPr>
        <p:spPr/>
        <p:txBody>
          <a:bodyPr/>
          <a:lstStyle/>
          <a:p>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2739160878"/>
              </p:ext>
            </p:extLst>
          </p:nvPr>
        </p:nvGraphicFramePr>
        <p:xfrm>
          <a:off x="2263014" y="1828800"/>
          <a:ext cx="4405462" cy="3429000"/>
        </p:xfrm>
        <a:graphic>
          <a:graphicData uri="http://schemas.openxmlformats.org/presentationml/2006/ole">
            <mc:AlternateContent xmlns:mc="http://schemas.openxmlformats.org/markup-compatibility/2006">
              <mc:Choice xmlns:v="urn:schemas-microsoft-com:vml" Requires="v">
                <p:oleObj spid="_x0000_s1062" name="Image" r:id="rId3" imgW="12888720" imgH="10031400" progId="Photoshop.Image.13">
                  <p:embed/>
                </p:oleObj>
              </mc:Choice>
              <mc:Fallback>
                <p:oleObj name="Image" r:id="rId3" imgW="12888720" imgH="10031400" progId="Photoshop.Image.13">
                  <p:embed/>
                  <p:pic>
                    <p:nvPicPr>
                      <p:cNvPr id="0" name=""/>
                      <p:cNvPicPr/>
                      <p:nvPr/>
                    </p:nvPicPr>
                    <p:blipFill>
                      <a:blip r:embed="rId4"/>
                      <a:stretch>
                        <a:fillRect/>
                      </a:stretch>
                    </p:blipFill>
                    <p:spPr>
                      <a:xfrm>
                        <a:off x="2263014" y="1828800"/>
                        <a:ext cx="4405462" cy="3429000"/>
                      </a:xfrm>
                      <a:prstGeom prst="rect">
                        <a:avLst/>
                      </a:prstGeom>
                    </p:spPr>
                  </p:pic>
                </p:oleObj>
              </mc:Fallback>
            </mc:AlternateContent>
          </a:graphicData>
        </a:graphic>
      </p:graphicFrame>
    </p:spTree>
    <p:extLst>
      <p:ext uri="{BB962C8B-B14F-4D97-AF65-F5344CB8AC3E}">
        <p14:creationId xmlns:p14="http://schemas.microsoft.com/office/powerpoint/2010/main" val="2761304588"/>
      </p:ext>
    </p:extLst>
  </p:cSld>
  <p:clrMapOvr>
    <a:masterClrMapping/>
  </p:clrMapOvr>
  <p:transition xmlns:p14="http://schemas.microsoft.com/office/powerpoint/2010/main" spd="med">
    <p:fade/>
  </p:transition>
</p:sld>
</file>

<file path=ppt/theme/theme1.xml><?xml version="1.0" encoding="utf-8"?>
<a:theme xmlns:a="http://schemas.openxmlformats.org/drawingml/2006/main" name="Esri_Corporate_Template">
  <a:themeElements>
    <a:clrScheme name="Custom 20">
      <a:dk1>
        <a:sysClr val="windowText" lastClr="000000"/>
      </a:dk1>
      <a:lt1>
        <a:sysClr val="window" lastClr="FFFFFF"/>
      </a:lt1>
      <a:dk2>
        <a:srgbClr val="007AC2"/>
      </a:dk2>
      <a:lt2>
        <a:srgbClr val="FFFF96"/>
      </a:lt2>
      <a:accent1>
        <a:srgbClr val="35AC46"/>
      </a:accent1>
      <a:accent2>
        <a:srgbClr val="AAD04B"/>
      </a:accent2>
      <a:accent3>
        <a:srgbClr val="F89927"/>
      </a:accent3>
      <a:accent4>
        <a:srgbClr val="00B9F2"/>
      </a:accent4>
      <a:accent5>
        <a:srgbClr val="8E499B"/>
      </a:accent5>
      <a:accent6>
        <a:srgbClr val="BE9969"/>
      </a:accent6>
      <a:hlink>
        <a:srgbClr val="BFBFBF"/>
      </a:hlink>
      <a:folHlink>
        <a:srgbClr val="A0A0A0"/>
      </a:folHlink>
    </a:clrScheme>
    <a:fontScheme name="Esri-Arial">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none" lIns="91440" tIns="45720" rIns="91440" bIns="45720" numCol="1" rtlCol="0" anchor="ctr" anchorCtr="0" compatLnSpc="1">
        <a:prstTxWarp prst="textNoShape">
          <a:avLst/>
        </a:prstTxWarp>
      </a:bodyPr>
      <a:lstStyle>
        <a:defPPr algn="ctr" eaLnBrk="0" fontAlgn="base" hangingPunct="0">
          <a:spcBef>
            <a:spcPct val="0"/>
          </a:spcBef>
          <a:spcAft>
            <a:spcPct val="0"/>
          </a:spcAft>
          <a:defRPr sz="1400" b="1" dirty="0">
            <a:solidFill>
              <a:srgbClr val="000000"/>
            </a:solidFill>
            <a:latin typeface="Arial" charset="0"/>
            <a:ea typeface="ＭＳ Ｐゴシック" pitchFamily="16" charset="-128"/>
            <a:cs typeface="ＭＳ Ｐゴシック" pitchFamily="-97" charset="-128"/>
          </a:defRPr>
        </a:defPPr>
      </a:lstStyle>
      <a:style>
        <a:lnRef idx="1">
          <a:schemeClr val="accent1"/>
        </a:lnRef>
        <a:fillRef idx="3">
          <a:schemeClr val="accent1"/>
        </a:fillRef>
        <a:effectRef idx="2">
          <a:schemeClr val="accent1"/>
        </a:effectRef>
        <a:fontRef idx="minor">
          <a:schemeClr val="lt1"/>
        </a:fontRef>
      </a:style>
    </a:spDef>
    <a:lnDef>
      <a:spPr bwMode="auto">
        <a:noFill/>
        <a:ln w="19050" cap="flat" cmpd="sng" algn="ctr">
          <a:solidFill>
            <a:schemeClr val="tx2"/>
          </a:solidFill>
          <a:prstDash val="solid"/>
          <a:round/>
          <a:headEnd type="none" w="med" len="med"/>
          <a:tailEnd type="none" w="med" len="med"/>
        </a:ln>
        <a:effectLst/>
      </a:spPr>
      <a:bodyPr/>
      <a:lstStyle/>
    </a:lnDef>
    <a:txDef>
      <a:spPr>
        <a:noFill/>
        <a:effectLst/>
      </a:spPr>
      <a:bodyPr wrap="square" lIns="0" tIns="0" rIns="0" bIns="0" rtlCol="0">
        <a:noAutofit/>
      </a:bodyPr>
      <a:lstStyle>
        <a:defPPr algn="l" eaLnBrk="0" hangingPunct="0">
          <a:lnSpc>
            <a:spcPts val="1800"/>
          </a:lnSpc>
          <a:defRPr sz="1400" b="1" dirty="0" smtClean="0">
            <a:ea typeface="+mn-ea"/>
            <a:cs typeface="+mn-cs"/>
          </a:defRPr>
        </a:defPPr>
      </a:lstStyle>
    </a:txDef>
  </a:objectDefaults>
  <a:extraClrSchemeLst/>
</a:theme>
</file>

<file path=ppt/theme/theme2.xml><?xml version="1.0" encoding="utf-8"?>
<a:theme xmlns:a="http://schemas.openxmlformats.org/drawingml/2006/main" name="Esri_Corporate_Template_light">
  <a:themeElements>
    <a:clrScheme name="Custom 19">
      <a:dk1>
        <a:sysClr val="windowText" lastClr="000000"/>
      </a:dk1>
      <a:lt1>
        <a:sysClr val="window" lastClr="FFFFFF"/>
      </a:lt1>
      <a:dk2>
        <a:srgbClr val="007AC2"/>
      </a:dk2>
      <a:lt2>
        <a:srgbClr val="FFFF96"/>
      </a:lt2>
      <a:accent1>
        <a:srgbClr val="35AC46"/>
      </a:accent1>
      <a:accent2>
        <a:srgbClr val="AAD04B"/>
      </a:accent2>
      <a:accent3>
        <a:srgbClr val="F89927"/>
      </a:accent3>
      <a:accent4>
        <a:srgbClr val="00B9F2"/>
      </a:accent4>
      <a:accent5>
        <a:srgbClr val="8E499B"/>
      </a:accent5>
      <a:accent6>
        <a:srgbClr val="BE9969"/>
      </a:accent6>
      <a:hlink>
        <a:srgbClr val="007AC2"/>
      </a:hlink>
      <a:folHlink>
        <a:srgbClr val="004575"/>
      </a:folHlink>
    </a:clrScheme>
    <a:fontScheme name="Esri-Arial">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none" lIns="91440" tIns="45720" rIns="91440" bIns="45720" numCol="1" rtlCol="0" anchor="ctr" anchorCtr="0" compatLnSpc="1">
        <a:prstTxWarp prst="textNoShape">
          <a:avLst/>
        </a:prstTxWarp>
      </a:bodyPr>
      <a:lstStyle>
        <a:defPPr algn="ctr" eaLnBrk="0" fontAlgn="base" hangingPunct="0">
          <a:spcBef>
            <a:spcPct val="0"/>
          </a:spcBef>
          <a:spcAft>
            <a:spcPct val="0"/>
          </a:spcAft>
          <a:defRPr sz="1400" b="1" dirty="0">
            <a:solidFill>
              <a:srgbClr val="000000"/>
            </a:solidFill>
            <a:latin typeface="Arial" charset="0"/>
            <a:ea typeface="ＭＳ Ｐゴシック" pitchFamily="16" charset="-128"/>
            <a:cs typeface="ＭＳ Ｐゴシック" pitchFamily="-97" charset="-128"/>
          </a:defRPr>
        </a:defPPr>
      </a:lstStyle>
      <a:style>
        <a:lnRef idx="1">
          <a:schemeClr val="accent1"/>
        </a:lnRef>
        <a:fillRef idx="3">
          <a:schemeClr val="accent1"/>
        </a:fillRef>
        <a:effectRef idx="2">
          <a:schemeClr val="accent1"/>
        </a:effectRef>
        <a:fontRef idx="minor">
          <a:schemeClr val="lt1"/>
        </a:fontRef>
      </a:style>
    </a:spDef>
    <a:lnDef>
      <a:spPr bwMode="auto">
        <a:noFill/>
        <a:ln w="19050" cap="flat" cmpd="sng" algn="ctr">
          <a:solidFill>
            <a:schemeClr val="tx2"/>
          </a:solidFill>
          <a:prstDash val="solid"/>
          <a:round/>
          <a:headEnd type="none" w="med" len="med"/>
          <a:tailEnd type="none" w="med" len="med"/>
        </a:ln>
        <a:effectLst/>
      </a:spPr>
      <a:bodyPr/>
      <a:lstStyle/>
    </a:lnDef>
    <a:txDef>
      <a:spPr>
        <a:noFill/>
        <a:effectLst/>
      </a:spPr>
      <a:bodyPr wrap="square" lIns="0" tIns="0" rIns="0" bIns="0" rtlCol="0">
        <a:noAutofit/>
      </a:bodyPr>
      <a:lstStyle>
        <a:defPPr algn="l" eaLnBrk="0" hangingPunct="0">
          <a:lnSpc>
            <a:spcPts val="1800"/>
          </a:lnSpc>
          <a:defRPr sz="1400" b="1" dirty="0" smtClean="0">
            <a:ea typeface="+mn-ea"/>
            <a:cs typeface="+mn-cs"/>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ACEDCC1796C5046AD2614E8CD10690B" ma:contentTypeVersion="" ma:contentTypeDescription="Create a new document." ma:contentTypeScope="" ma:versionID="7a0b9409e5b6c9f27887523c45edc985">
  <xsd:schema xmlns:xsd="http://www.w3.org/2001/XMLSchema" xmlns:xs="http://www.w3.org/2001/XMLSchema" xmlns:p="http://schemas.microsoft.com/office/2006/metadata/properties" xmlns:ns1="http://schemas.microsoft.com/sharepoint/v3" xmlns:ns2="747695CA-BE95-49F2-97F6-28EF370A5422" targetNamespace="http://schemas.microsoft.com/office/2006/metadata/properties" ma:root="true" ma:fieldsID="d5cd47e85bc1547036c33c7dbad77043" ns1:_="" ns2:_="">
    <xsd:import namespace="http://schemas.microsoft.com/sharepoint/v3"/>
    <xsd:import namespace="747695CA-BE95-49F2-97F6-28EF370A5422"/>
    <xsd:element name="properties">
      <xsd:complexType>
        <xsd:sequence>
          <xsd:element name="documentManagement">
            <xsd:complexType>
              <xsd:all>
                <xsd:element ref="ns1:_ModerationComments" minOccurs="0"/>
                <xsd:element ref="ns1:File_x0020_Type" minOccurs="0"/>
                <xsd:element ref="ns1:HTML_x0020_File_x0020_Type" minOccurs="0"/>
                <xsd:element ref="ns1:_SourceUrl" minOccurs="0"/>
                <xsd:element ref="ns1:_SharedFileIndex" minOccurs="0"/>
                <xsd:element ref="ns2:Description0" minOccurs="0"/>
                <xsd:element ref="ns1:ContentTypeId" minOccurs="0"/>
                <xsd:element ref="ns1:TemplateUrl" minOccurs="0"/>
                <xsd:element ref="ns1:xd_ProgID" minOccurs="0"/>
                <xsd:element ref="ns1:xd_Signature" minOccurs="0"/>
                <xsd:element ref="ns1:ID" minOccurs="0"/>
                <xsd:element ref="ns1:Author" minOccurs="0"/>
                <xsd:element ref="ns1:Editor" minOccurs="0"/>
                <xsd:element ref="ns1:_HasCopyDestinations" minOccurs="0"/>
                <xsd:element ref="ns1:_CopySource" minOccurs="0"/>
                <xsd:element ref="ns1:_ModerationStatus" minOccurs="0"/>
                <xsd:element ref="ns1:FileRef" minOccurs="0"/>
                <xsd:element ref="ns1:FileDirRef" minOccurs="0"/>
                <xsd:element ref="ns1:Last_x0020_Modified" minOccurs="0"/>
                <xsd:element ref="ns1:Created_x0020_Date" minOccurs="0"/>
                <xsd:element ref="ns1:File_x0020_Size" minOccurs="0"/>
                <xsd:element ref="ns1:FSObjType" minOccurs="0"/>
                <xsd:element ref="ns1:SortBehavior" minOccurs="0"/>
                <xsd:element ref="ns1:CheckedOutUserId" minOccurs="0"/>
                <xsd:element ref="ns1:IsCheckedoutToLocal" minOccurs="0"/>
                <xsd:element ref="ns1:CheckoutUser" minOccurs="0"/>
                <xsd:element ref="ns1:UniqueId" minOccurs="0"/>
                <xsd:element ref="ns1:SyncClientId" minOccurs="0"/>
                <xsd:element ref="ns1:ProgId" minOccurs="0"/>
                <xsd:element ref="ns1:ScopeId" minOccurs="0"/>
                <xsd:element ref="ns1:VirusStatus" minOccurs="0"/>
                <xsd:element ref="ns1:CheckedOutTitle" minOccurs="0"/>
                <xsd:element ref="ns1:_CheckinComment" minOccurs="0"/>
                <xsd:element ref="ns1:MetaInfo" minOccurs="0"/>
                <xsd:element ref="ns1:_Level" minOccurs="0"/>
                <xsd:element ref="ns1:_IsCurrentVersion" minOccurs="0"/>
                <xsd:element ref="ns1:ItemChildCount" minOccurs="0"/>
                <xsd:element ref="ns1:FolderChildCount" minOccurs="0"/>
                <xsd:element ref="ns1:owshiddenversion" minOccurs="0"/>
                <xsd:element ref="ns1:_UIVersion" minOccurs="0"/>
                <xsd:element ref="ns1:_UIVersionString" minOccurs="0"/>
                <xsd:element ref="ns1:InstanceID" minOccurs="0"/>
                <xsd:element ref="ns1:Order" minOccurs="0"/>
                <xsd:element ref="ns1:GUID" minOccurs="0"/>
                <xsd:element ref="ns1:WorkflowVersion" minOccurs="0"/>
                <xsd:element ref="ns1:WorkflowInstanceID" minOccurs="0"/>
                <xsd:element ref="ns1:ParentVersionString" minOccurs="0"/>
                <xsd:element ref="ns1:ParentLeafName" minOccurs="0"/>
                <xsd:element ref="ns1:DocConcurrencyNumbe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ModerationComments" ma:index="0" nillable="true" ma:displayName="Approver Comments" ma:hidden="true" ma:internalName="_ModerationComments" ma:readOnly="true">
      <xsd:simpleType>
        <xsd:restriction base="dms:Note"/>
      </xsd:simpleType>
    </xsd:element>
    <xsd:element name="File_x0020_Type" ma:index="4" nillable="true" ma:displayName="File Type" ma:hidden="true" ma:internalName="File_x0020_Type" ma:readOnly="true">
      <xsd:simpleType>
        <xsd:restriction base="dms:Text"/>
      </xsd:simpleType>
    </xsd:element>
    <xsd:element name="HTML_x0020_File_x0020_Type" ma:index="5" nillable="true" ma:displayName="HTML File Type" ma:hidden="true" ma:internalName="HTML_x0020_File_x0020_Type" ma:readOnly="true">
      <xsd:simpleType>
        <xsd:restriction base="dms:Text"/>
      </xsd:simpleType>
    </xsd:element>
    <xsd:element name="_SourceUrl" ma:index="6" nillable="true" ma:displayName="Source URL" ma:hidden="true" ma:internalName="_SourceUrl">
      <xsd:simpleType>
        <xsd:restriction base="dms:Text"/>
      </xsd:simpleType>
    </xsd:element>
    <xsd:element name="_SharedFileIndex" ma:index="7" nillable="true" ma:displayName="Shared File Index" ma:hidden="true" ma:internalName="_SharedFileIndex">
      <xsd:simpleType>
        <xsd:restriction base="dms:Text"/>
      </xsd:simpleType>
    </xsd:element>
    <xsd:element name="ContentTypeId" ma:index="10" nillable="true" ma:displayName="Content Type ID" ma:hidden="true" ma:internalName="ContentTypeId" ma:readOnly="true">
      <xsd:simpleType>
        <xsd:restriction base="dms:Unknown"/>
      </xsd:simpleType>
    </xsd:element>
    <xsd:element name="TemplateUrl" ma:index="11" nillable="true" ma:displayName="Template Link" ma:hidden="true" ma:internalName="TemplateUrl">
      <xsd:simpleType>
        <xsd:restriction base="dms:Text"/>
      </xsd:simpleType>
    </xsd:element>
    <xsd:element name="xd_ProgID" ma:index="12" nillable="true" ma:displayName="HTML File Link" ma:hidden="true" ma:internalName="xd_ProgID">
      <xsd:simpleType>
        <xsd:restriction base="dms:Text"/>
      </xsd:simpleType>
    </xsd:element>
    <xsd:element name="xd_Signature" ma:index="13" nillable="true" ma:displayName="Is Signed" ma:hidden="true" ma:internalName="xd_Signature" ma:readOnly="true">
      <xsd:simpleType>
        <xsd:restriction base="dms:Boolean"/>
      </xsd:simpleType>
    </xsd:element>
    <xsd:element name="ID" ma:index="14" nillable="true" ma:displayName="ID" ma:internalName="ID" ma:readOnly="true">
      <xsd:simpleType>
        <xsd:restriction base="dms:Unknown"/>
      </xsd:simpleType>
    </xsd:element>
    <xsd:element name="Author" ma:index="17" nillable="true" ma:displayName="Created By" ma:list="UserInfo" ma:internalName="Autho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 ma:index="19" nillable="true" ma:displayName="Modified By" ma:list="UserInfo" ma:internalName="Edito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HasCopyDestinations" ma:index="20" nillable="true" ma:displayName="Has Copy Destinations" ma:hidden="true" ma:internalName="_HasCopyDestinations" ma:readOnly="true">
      <xsd:simpleType>
        <xsd:restriction base="dms:Boolean"/>
      </xsd:simpleType>
    </xsd:element>
    <xsd:element name="_CopySource" ma:index="21" nillable="true" ma:displayName="Copy Source" ma:internalName="_CopySource" ma:readOnly="true">
      <xsd:simpleType>
        <xsd:restriction base="dms:Text"/>
      </xsd:simpleType>
    </xsd:element>
    <xsd:element name="_ModerationStatus" ma:index="22" nillable="true" ma:displayName="Approval Status" ma:default="0" ma:hidden="true" ma:internalName="_ModerationStatus" ma:readOnly="true">
      <xsd:simpleType>
        <xsd:restriction base="dms:Unknown"/>
      </xsd:simpleType>
    </xsd:element>
    <xsd:element name="FileRef" ma:index="23" nillable="true" ma:displayName="URL Path" ma:hidden="true" ma:list="Docs" ma:internalName="FileRef" ma:readOnly="true" ma:showField="FullUrl">
      <xsd:simpleType>
        <xsd:restriction base="dms:Lookup"/>
      </xsd:simpleType>
    </xsd:element>
    <xsd:element name="FileDirRef" ma:index="24" nillable="true" ma:displayName="Path" ma:hidden="true" ma:list="Docs" ma:internalName="FileDirRef" ma:readOnly="true" ma:showField="DirName">
      <xsd:simpleType>
        <xsd:restriction base="dms:Lookup"/>
      </xsd:simpleType>
    </xsd:element>
    <xsd:element name="Last_x0020_Modified" ma:index="25" nillable="true" ma:displayName="Modified" ma:format="TRUE" ma:hidden="true" ma:list="Docs" ma:internalName="Last_x0020_Modified" ma:readOnly="true" ma:showField="TimeLastModified">
      <xsd:simpleType>
        <xsd:restriction base="dms:Lookup"/>
      </xsd:simpleType>
    </xsd:element>
    <xsd:element name="Created_x0020_Date" ma:index="26" nillable="true" ma:displayName="Created" ma:format="TRUE" ma:hidden="true" ma:list="Docs" ma:internalName="Created_x0020_Date" ma:readOnly="true" ma:showField="TimeCreated">
      <xsd:simpleType>
        <xsd:restriction base="dms:Lookup"/>
      </xsd:simpleType>
    </xsd:element>
    <xsd:element name="File_x0020_Size" ma:index="27" nillable="true" ma:displayName="File Size" ma:format="TRUE" ma:hidden="true" ma:list="Docs" ma:internalName="File_x0020_Size" ma:readOnly="true" ma:showField="SizeInKB">
      <xsd:simpleType>
        <xsd:restriction base="dms:Lookup"/>
      </xsd:simpleType>
    </xsd:element>
    <xsd:element name="FSObjType" ma:index="28" nillable="true" ma:displayName="Item Type" ma:hidden="true" ma:list="Docs" ma:internalName="FSObjType" ma:readOnly="true" ma:showField="FSType">
      <xsd:simpleType>
        <xsd:restriction base="dms:Lookup"/>
      </xsd:simpleType>
    </xsd:element>
    <xsd:element name="SortBehavior" ma:index="29" nillable="true" ma:displayName="Sort Type" ma:hidden="true" ma:list="Docs" ma:internalName="SortBehavior" ma:readOnly="true" ma:showField="SortBehavior">
      <xsd:simpleType>
        <xsd:restriction base="dms:Lookup"/>
      </xsd:simpleType>
    </xsd:element>
    <xsd:element name="CheckedOutUserId" ma:index="31" nillable="true" ma:displayName="ID of the User who has the item Checked Out" ma:hidden="true" ma:list="Docs" ma:internalName="CheckedOutUserId" ma:readOnly="true" ma:showField="CheckoutUserId">
      <xsd:simpleType>
        <xsd:restriction base="dms:Lookup"/>
      </xsd:simpleType>
    </xsd:element>
    <xsd:element name="IsCheckedoutToLocal" ma:index="32" nillable="true" ma:displayName="Is Checked out to local" ma:hidden="true" ma:list="Docs" ma:internalName="IsCheckedoutToLocal" ma:readOnly="true" ma:showField="IsCheckoutToLocal">
      <xsd:simpleType>
        <xsd:restriction base="dms:Lookup"/>
      </xsd:simpleType>
    </xsd:element>
    <xsd:element name="CheckoutUser" ma:index="33" nillable="true" ma:displayName="Checked Out To" ma:list="UserInfo" ma:internalName="CheckoutUse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UniqueId" ma:index="34" nillable="true" ma:displayName="Unique Id" ma:hidden="true" ma:list="Docs" ma:internalName="UniqueId" ma:readOnly="true" ma:showField="UniqueId">
      <xsd:simpleType>
        <xsd:restriction base="dms:Lookup"/>
      </xsd:simpleType>
    </xsd:element>
    <xsd:element name="SyncClientId" ma:index="35" nillable="true" ma:displayName="Client Id" ma:hidden="true" ma:list="Docs" ma:internalName="SyncClientId" ma:readOnly="true" ma:showField="SyncClientId">
      <xsd:simpleType>
        <xsd:restriction base="dms:Lookup"/>
      </xsd:simpleType>
    </xsd:element>
    <xsd:element name="ProgId" ma:index="36" nillable="true" ma:displayName="ProgId" ma:hidden="true" ma:list="Docs" ma:internalName="ProgId" ma:readOnly="true" ma:showField="ProgId">
      <xsd:simpleType>
        <xsd:restriction base="dms:Lookup"/>
      </xsd:simpleType>
    </xsd:element>
    <xsd:element name="ScopeId" ma:index="37" nillable="true" ma:displayName="ScopeId" ma:hidden="true" ma:list="Docs" ma:internalName="ScopeId" ma:readOnly="true" ma:showField="ScopeId">
      <xsd:simpleType>
        <xsd:restriction base="dms:Lookup"/>
      </xsd:simpleType>
    </xsd:element>
    <xsd:element name="VirusStatus" ma:index="38" nillable="true" ma:displayName="Virus Status" ma:format="TRUE" ma:hidden="true" ma:list="Docs" ma:internalName="VirusStatus" ma:readOnly="true" ma:showField="Size">
      <xsd:simpleType>
        <xsd:restriction base="dms:Lookup"/>
      </xsd:simpleType>
    </xsd:element>
    <xsd:element name="CheckedOutTitle" ma:index="39" nillable="true" ma:displayName="Checked Out To" ma:format="TRUE" ma:hidden="true" ma:list="Docs" ma:internalName="CheckedOutTitle" ma:readOnly="true" ma:showField="CheckedOutTitle">
      <xsd:simpleType>
        <xsd:restriction base="dms:Lookup"/>
      </xsd:simpleType>
    </xsd:element>
    <xsd:element name="_CheckinComment" ma:index="40" nillable="true" ma:displayName="Check In Comment" ma:format="TRUE" ma:list="Docs" ma:internalName="_CheckinComment" ma:readOnly="true" ma:showField="CheckinComment">
      <xsd:simpleType>
        <xsd:restriction base="dms:Lookup"/>
      </xsd:simpleType>
    </xsd:element>
    <xsd:element name="MetaInfo" ma:index="53" nillable="true" ma:displayName="Property Bag" ma:hidden="true" ma:list="Docs" ma:internalName="MetaInfo" ma:showField="MetaInfo">
      <xsd:simpleType>
        <xsd:restriction base="dms:Lookup"/>
      </xsd:simpleType>
    </xsd:element>
    <xsd:element name="_Level" ma:index="54" nillable="true" ma:displayName="Level" ma:hidden="true" ma:internalName="_Level" ma:readOnly="true">
      <xsd:simpleType>
        <xsd:restriction base="dms:Unknown"/>
      </xsd:simpleType>
    </xsd:element>
    <xsd:element name="_IsCurrentVersion" ma:index="55" nillable="true" ma:displayName="Is Current Version" ma:hidden="true" ma:internalName="_IsCurrentVersion" ma:readOnly="true">
      <xsd:simpleType>
        <xsd:restriction base="dms:Boolean"/>
      </xsd:simpleType>
    </xsd:element>
    <xsd:element name="ItemChildCount" ma:index="56" nillable="true" ma:displayName="Item Child Count" ma:hidden="true" ma:list="Docs" ma:internalName="ItemChildCount" ma:readOnly="true" ma:showField="ItemChildCount">
      <xsd:simpleType>
        <xsd:restriction base="dms:Lookup"/>
      </xsd:simpleType>
    </xsd:element>
    <xsd:element name="FolderChildCount" ma:index="57" nillable="true" ma:displayName="Folder Child Count" ma:hidden="true" ma:list="Docs" ma:internalName="FolderChildCount" ma:readOnly="true" ma:showField="FolderChildCount">
      <xsd:simpleType>
        <xsd:restriction base="dms:Lookup"/>
      </xsd:simpleType>
    </xsd:element>
    <xsd:element name="owshiddenversion" ma:index="61" nillable="true" ma:displayName="owshiddenversion" ma:hidden="true" ma:internalName="owshiddenversion" ma:readOnly="true">
      <xsd:simpleType>
        <xsd:restriction base="dms:Unknown"/>
      </xsd:simpleType>
    </xsd:element>
    <xsd:element name="_UIVersion" ma:index="62" nillable="true" ma:displayName="UI Version" ma:hidden="true" ma:internalName="_UIVersion" ma:readOnly="true">
      <xsd:simpleType>
        <xsd:restriction base="dms:Unknown"/>
      </xsd:simpleType>
    </xsd:element>
    <xsd:element name="_UIVersionString" ma:index="63" nillable="true" ma:displayName="Version" ma:internalName="_UIVersionString" ma:readOnly="true">
      <xsd:simpleType>
        <xsd:restriction base="dms:Text"/>
      </xsd:simpleType>
    </xsd:element>
    <xsd:element name="InstanceID" ma:index="64" nillable="true" ma:displayName="Instance ID" ma:hidden="true" ma:internalName="InstanceID" ma:readOnly="true">
      <xsd:simpleType>
        <xsd:restriction base="dms:Unknown"/>
      </xsd:simpleType>
    </xsd:element>
    <xsd:element name="Order" ma:index="65" nillable="true" ma:displayName="Order" ma:hidden="true" ma:internalName="Order">
      <xsd:simpleType>
        <xsd:restriction base="dms:Number"/>
      </xsd:simpleType>
    </xsd:element>
    <xsd:element name="GUID" ma:index="66" nillable="true" ma:displayName="GUID" ma:hidden="true" ma:internalName="GUID" ma:readOnly="true">
      <xsd:simpleType>
        <xsd:restriction base="dms:Unknown"/>
      </xsd:simpleType>
    </xsd:element>
    <xsd:element name="WorkflowVersion" ma:index="67" nillable="true" ma:displayName="Workflow Version" ma:hidden="true" ma:internalName="WorkflowVersion" ma:readOnly="true">
      <xsd:simpleType>
        <xsd:restriction base="dms:Unknown"/>
      </xsd:simpleType>
    </xsd:element>
    <xsd:element name="WorkflowInstanceID" ma:index="68" nillable="true" ma:displayName="Workflow Instance ID" ma:hidden="true" ma:internalName="WorkflowInstanceID" ma:readOnly="true">
      <xsd:simpleType>
        <xsd:restriction base="dms:Unknown"/>
      </xsd:simpleType>
    </xsd:element>
    <xsd:element name="ParentVersionString" ma:index="69" nillable="true" ma:displayName="Source Version (Converted Document)" ma:hidden="true" ma:list="Docs" ma:internalName="ParentVersionString" ma:readOnly="true" ma:showField="ParentVersionString">
      <xsd:simpleType>
        <xsd:restriction base="dms:Lookup"/>
      </xsd:simpleType>
    </xsd:element>
    <xsd:element name="ParentLeafName" ma:index="70" nillable="true" ma:displayName="Source Name (Converted Document)" ma:hidden="true" ma:list="Docs" ma:internalName="ParentLeafName" ma:readOnly="true" ma:showField="ParentLeafName">
      <xsd:simpleType>
        <xsd:restriction base="dms:Lookup"/>
      </xsd:simpleType>
    </xsd:element>
    <xsd:element name="DocConcurrencyNumber" ma:index="71" nillable="true" ma:displayName="Document Concurrency Number" ma:hidden="true" ma:list="Docs" ma:internalName="DocConcurrencyNumber" ma:readOnly="true" ma:showField="DocConcurrencyNumber">
      <xsd:simpleType>
        <xsd:restriction base="dms:Lookup"/>
      </xsd:simpleType>
    </xsd:element>
  </xsd:schema>
  <xsd:schema xmlns:xsd="http://www.w3.org/2001/XMLSchema" xmlns:xs="http://www.w3.org/2001/XMLSchema" xmlns:dms="http://schemas.microsoft.com/office/2006/documentManagement/types" xmlns:pc="http://schemas.microsoft.com/office/infopath/2007/PartnerControls" targetNamespace="747695CA-BE95-49F2-97F6-28EF370A5422" elementFormDefault="qualified">
    <xsd:import namespace="http://schemas.microsoft.com/office/2006/documentManagement/types"/>
    <xsd:import namespace="http://schemas.microsoft.com/office/infopath/2007/PartnerControls"/>
    <xsd:element name="Description0" ma:index="9" nillable="true" ma:displayName="Description" ma:internalName="Description0">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5" ma:displayName="Content Type"/>
        <xsd:element ref="dc:title" minOccurs="0" maxOccurs="1" ma:index="8"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ContentTypeId xmlns="http://schemas.microsoft.com/sharepoint/v3">0x0101007ACEDCC1796C5046AD2614E8CD10690B</ContentTypeId>
    <TemplateUrl xmlns="http://schemas.microsoft.com/sharepoint/v3" xsi:nil="true"/>
    <Description0 xmlns="747695CA-BE95-49F2-97F6-28EF370A5422" xsi:nil="true"/>
    <_SourceUrl xmlns="http://schemas.microsoft.com/sharepoint/v3" xsi:nil="true"/>
    <xd_ProgID xmlns="http://schemas.microsoft.com/sharepoint/v3" xsi:nil="true"/>
    <Order xmlns="http://schemas.microsoft.com/sharepoint/v3" xsi:nil="true"/>
    <_SharedFileIndex xmlns="http://schemas.microsoft.com/sharepoint/v3" xsi:nil="true"/>
    <MetaInfo xmlns="http://schemas.microsoft.com/sharepoint/v3" xsi:nil="true"/>
  </documentManagement>
</p:properties>
</file>

<file path=customXml/itemProps1.xml><?xml version="1.0" encoding="utf-8"?>
<ds:datastoreItem xmlns:ds="http://schemas.openxmlformats.org/officeDocument/2006/customXml" ds:itemID="{89805D6C-B8DC-404E-9641-F8CAEFFAF152}">
  <ds:schemaRefs>
    <ds:schemaRef ds:uri="http://schemas.microsoft.com/sharepoint/v3/contenttype/forms"/>
  </ds:schemaRefs>
</ds:datastoreItem>
</file>

<file path=customXml/itemProps2.xml><?xml version="1.0" encoding="utf-8"?>
<ds:datastoreItem xmlns:ds="http://schemas.openxmlformats.org/officeDocument/2006/customXml" ds:itemID="{DF0BE6BF-E87A-46EF-BDDD-199149C256D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47695CA-BE95-49F2-97F6-28EF370A542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4A1F543-0560-4885-97B7-BFA7C1FD3A41}">
  <ds:schemaRefs>
    <ds:schemaRef ds:uri="http://schemas.microsoft.com/office/2006/metadata/properties"/>
    <ds:schemaRef ds:uri="http://schemas.microsoft.com/office/infopath/2007/PartnerControls"/>
    <ds:schemaRef ds:uri="http://schemas.microsoft.com/sharepoint/v3"/>
    <ds:schemaRef ds:uri="747695CA-BE95-49F2-97F6-28EF370A5422"/>
  </ds:schemaRefs>
</ds:datastoreItem>
</file>

<file path=docProps/app.xml><?xml version="1.0" encoding="utf-8"?>
<Properties xmlns="http://schemas.openxmlformats.org/officeDocument/2006/extended-properties" xmlns:vt="http://schemas.openxmlformats.org/officeDocument/2006/docPropsVTypes">
  <Template>Esri_Corporate_Template</Template>
  <TotalTime>0</TotalTime>
  <Words>774</Words>
  <Application>Microsoft Macintosh PowerPoint</Application>
  <PresentationFormat>On-screen Show (4:3)</PresentationFormat>
  <Paragraphs>165</Paragraphs>
  <Slides>15</Slides>
  <Notes>13</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15</vt:i4>
      </vt:variant>
    </vt:vector>
  </HeadingPairs>
  <TitlesOfParts>
    <vt:vector size="18" baseType="lpstr">
      <vt:lpstr>Esri_Corporate_Template</vt:lpstr>
      <vt:lpstr>Esri_Corporate_Template_light</vt:lpstr>
      <vt:lpstr>Image</vt:lpstr>
      <vt:lpstr>Working with Application Frameworks and ArcGIS API for JavaScript</vt:lpstr>
      <vt:lpstr>JavaScript-based Application Frameworks</vt:lpstr>
      <vt:lpstr>Why?</vt:lpstr>
      <vt:lpstr>First, we need an app…</vt:lpstr>
      <vt:lpstr>PowerPoint Presentation</vt:lpstr>
      <vt:lpstr>Backbone.js</vt:lpstr>
      <vt:lpstr>Features</vt:lpstr>
      <vt:lpstr>PowerPoint Presentation</vt:lpstr>
      <vt:lpstr>Angular.js</vt:lpstr>
      <vt:lpstr>PowerPoint Presentation</vt:lpstr>
      <vt:lpstr>Knockout.js</vt:lpstr>
      <vt:lpstr>Features</vt:lpstr>
      <vt:lpstr>PowerPoint Presentation</vt:lpstr>
      <vt:lpstr>PowerPoint Presentation</vt:lpstr>
      <vt:lpstr>PowerPoint Presentation</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2013-02-21T23:56:20Z</dcterms:created>
  <dcterms:modified xsi:type="dcterms:W3CDTF">2013-03-28T21:11:35Z</dcterms:modified>
</cp:coreProperties>
</file>