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Evolusi Awal Prosesor Intel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Berikut adalah perkembangan awal prosesor Intel berdasarkan video YouTube yang dibagikan: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 4004 (1971)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Prosesor mikro pertama di dunia.</a:t>
            </a:r>
          </a:p>
          <a:p>
            <a:r>
              <a:t>- Dikembangkan untuk kalkulator Busicom</a:t>
            </a:r>
          </a:p>
          <a:p>
            <a:r>
              <a:t>- Arsitektur 4-bit</a:t>
            </a:r>
          </a:p>
          <a:p>
            <a:r>
              <a:t>- 2.300 transistor</a:t>
            </a:r>
          </a:p>
          <a:p>
            <a:r>
              <a:t>Menandai awal dari era mikroprosesor.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 8008 (1972)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Prosesor 8-bit pertama dari Intel.</a:t>
            </a:r>
          </a:p>
          <a:p>
            <a:r>
              <a:t>- Peningkatan dari 4004</a:t>
            </a:r>
          </a:p>
          <a:p>
            <a:r>
              <a:t>- Masih terbatas dalam kecepatan dan kapasitas memori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 8080 (1974)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Peningkatan signifikan dari 8008.</a:t>
            </a:r>
          </a:p>
          <a:p>
            <a:r>
              <a:t>- Menjadi dasar komputer Altair 8800</a:t>
            </a:r>
          </a:p>
          <a:p>
            <a:r>
              <a:t>- Kecepatan lebih tinggi</a:t>
            </a:r>
          </a:p>
          <a:p>
            <a:r>
              <a:t>- Kapasitas memori lebih besar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 8086 &amp; 8088 (1978–1979)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- 8086 memperkenalkan arsitektur 16-bit</a:t>
            </a:r>
          </a:p>
          <a:p>
            <a:r>
              <a:t>- 8088 memiliki bus data 8-bit dan digunakan oleh IBM PC pertama</a:t>
            </a:r>
          </a:p>
          <a:p>
            <a:r>
              <a:t>Keduanya membentuk dasar arsitektur x86 yang digunakan hingga kini.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 Awal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Intel terus meningkatkan kompleksitas dan kemampuan prosesor.</a:t>
            </a:r>
          </a:p>
          <a:p>
            <a:r>
              <a:t>Dari kalkulator hingga komputer pribadi, tiap generasi membuka jalan untuk teknologi yang lebih canggih.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