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udio/m4a" Extension="m4a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7.svg" Type="http://schemas.openxmlformats.org/officeDocument/2006/relationships/image"/><Relationship Id="rId17" Target="../media/aAGsqSiZpPI.m4a" Type="http://schemas.microsoft.com/office/2007/relationships/media"/><Relationship Id="rId18" Target="../media/aAGsqSiZpPI.m4a" Type="http://schemas.openxmlformats.org/officeDocument/2006/relationships/audio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0.png" Type="http://schemas.openxmlformats.org/officeDocument/2006/relationships/image"/><Relationship Id="rId17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8676" y="351661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7748" y="288108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5106" y="851615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27748" y="645738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106" y="4434771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3104291" y="4521699"/>
            <a:ext cx="1439797" cy="1439797"/>
          </a:xfrm>
          <a:custGeom>
            <a:avLst/>
            <a:gdLst/>
            <a:ahLst/>
            <a:cxnLst/>
            <a:rect r="r" b="b" t="t" l="l"/>
            <a:pathLst>
              <a:path h="1439797" w="1439797">
                <a:moveTo>
                  <a:pt x="1439797" y="0"/>
                </a:moveTo>
                <a:lnTo>
                  <a:pt x="0" y="0"/>
                </a:lnTo>
                <a:lnTo>
                  <a:pt x="0" y="1439797"/>
                </a:lnTo>
                <a:lnTo>
                  <a:pt x="1439797" y="1439797"/>
                </a:lnTo>
                <a:lnTo>
                  <a:pt x="14397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79933" y="6489607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5585" y="6708267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090934" y="4230636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60679" y="4434771"/>
            <a:ext cx="1417458" cy="1417458"/>
          </a:xfrm>
          <a:custGeom>
            <a:avLst/>
            <a:gdLst/>
            <a:ahLst/>
            <a:cxnLst/>
            <a:rect r="r" b="b" t="t" l="l"/>
            <a:pathLst>
              <a:path h="1417458" w="1417458">
                <a:moveTo>
                  <a:pt x="0" y="0"/>
                </a:moveTo>
                <a:lnTo>
                  <a:pt x="1417458" y="0"/>
                </a:lnTo>
                <a:lnTo>
                  <a:pt x="1417458" y="1417458"/>
                </a:lnTo>
                <a:lnTo>
                  <a:pt x="0" y="141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529997" y="1259495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44315" y="520579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39363" y="132471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839464" y="6200475"/>
            <a:ext cx="5279372" cy="1701859"/>
            <a:chOff x="0" y="0"/>
            <a:chExt cx="1390452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452" cy="448226"/>
            </a:xfrm>
            <a:custGeom>
              <a:avLst/>
              <a:gdLst/>
              <a:ahLst/>
              <a:cxnLst/>
              <a:rect r="r" b="b" t="t" l="l"/>
              <a:pathLst>
                <a:path h="448226" w="1390452">
                  <a:moveTo>
                    <a:pt x="74789" y="0"/>
                  </a:moveTo>
                  <a:lnTo>
                    <a:pt x="1315663" y="0"/>
                  </a:lnTo>
                  <a:cubicBezTo>
                    <a:pt x="1335498" y="0"/>
                    <a:pt x="1354521" y="7880"/>
                    <a:pt x="1368547" y="21905"/>
                  </a:cubicBezTo>
                  <a:cubicBezTo>
                    <a:pt x="1382572" y="35931"/>
                    <a:pt x="1390452" y="54954"/>
                    <a:pt x="1390452" y="74789"/>
                  </a:cubicBezTo>
                  <a:lnTo>
                    <a:pt x="1390452" y="373437"/>
                  </a:lnTo>
                  <a:cubicBezTo>
                    <a:pt x="1390452" y="393273"/>
                    <a:pt x="1382572" y="412295"/>
                    <a:pt x="1368547" y="426321"/>
                  </a:cubicBezTo>
                  <a:cubicBezTo>
                    <a:pt x="1354521" y="440347"/>
                    <a:pt x="1335498" y="448226"/>
                    <a:pt x="1315663" y="448226"/>
                  </a:cubicBezTo>
                  <a:lnTo>
                    <a:pt x="74789" y="448226"/>
                  </a:lnTo>
                  <a:cubicBezTo>
                    <a:pt x="33484" y="448226"/>
                    <a:pt x="0" y="414742"/>
                    <a:pt x="0" y="373437"/>
                  </a:cubicBezTo>
                  <a:lnTo>
                    <a:pt x="0" y="74789"/>
                  </a:lnTo>
                  <a:cubicBezTo>
                    <a:pt x="0" y="33484"/>
                    <a:pt x="33484" y="0"/>
                    <a:pt x="74789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90452" cy="48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95106" y="520579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571749" y="2704917"/>
            <a:ext cx="4534811" cy="7504942"/>
          </a:xfrm>
          <a:custGeom>
            <a:avLst/>
            <a:gdLst/>
            <a:ahLst/>
            <a:cxnLst/>
            <a:rect r="r" b="b" t="t" l="l"/>
            <a:pathLst>
              <a:path h="7504942" w="4534811">
                <a:moveTo>
                  <a:pt x="0" y="0"/>
                </a:moveTo>
                <a:lnTo>
                  <a:pt x="4534812" y="0"/>
                </a:lnTo>
                <a:lnTo>
                  <a:pt x="4534812" y="7504942"/>
                </a:lnTo>
                <a:lnTo>
                  <a:pt x="0" y="7504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64683" y="2704917"/>
            <a:ext cx="4521728" cy="7504942"/>
          </a:xfrm>
          <a:custGeom>
            <a:avLst/>
            <a:gdLst/>
            <a:ahLst/>
            <a:cxnLst/>
            <a:rect r="r" b="b" t="t" l="l"/>
            <a:pathLst>
              <a:path h="7504942" w="4521728">
                <a:moveTo>
                  <a:pt x="0" y="0"/>
                </a:moveTo>
                <a:lnTo>
                  <a:pt x="4521728" y="0"/>
                </a:lnTo>
                <a:lnTo>
                  <a:pt x="4521728" y="7504942"/>
                </a:lnTo>
                <a:lnTo>
                  <a:pt x="0" y="7504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095954" y="408863"/>
            <a:ext cx="1250955" cy="1279204"/>
          </a:xfrm>
          <a:custGeom>
            <a:avLst/>
            <a:gdLst/>
            <a:ahLst/>
            <a:cxnLst/>
            <a:rect r="r" b="b" t="t" l="l"/>
            <a:pathLst>
              <a:path h="1279204" w="1250955">
                <a:moveTo>
                  <a:pt x="0" y="0"/>
                </a:moveTo>
                <a:lnTo>
                  <a:pt x="1250955" y="0"/>
                </a:lnTo>
                <a:lnTo>
                  <a:pt x="1250955" y="1279204"/>
                </a:lnTo>
                <a:lnTo>
                  <a:pt x="0" y="12792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463147" y="408863"/>
            <a:ext cx="1250955" cy="1279204"/>
          </a:xfrm>
          <a:custGeom>
            <a:avLst/>
            <a:gdLst/>
            <a:ahLst/>
            <a:cxnLst/>
            <a:rect r="r" b="b" t="t" l="l"/>
            <a:pathLst>
              <a:path h="1279204" w="1250955">
                <a:moveTo>
                  <a:pt x="0" y="0"/>
                </a:moveTo>
                <a:lnTo>
                  <a:pt x="1250954" y="0"/>
                </a:lnTo>
                <a:lnTo>
                  <a:pt x="1250954" y="1279204"/>
                </a:lnTo>
                <a:lnTo>
                  <a:pt x="0" y="12792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669231" y="445071"/>
            <a:ext cx="1180137" cy="1206787"/>
          </a:xfrm>
          <a:custGeom>
            <a:avLst/>
            <a:gdLst/>
            <a:ahLst/>
            <a:cxnLst/>
            <a:rect r="r" b="b" t="t" l="l"/>
            <a:pathLst>
              <a:path h="1206787" w="1180137">
                <a:moveTo>
                  <a:pt x="0" y="0"/>
                </a:moveTo>
                <a:lnTo>
                  <a:pt x="1180138" y="0"/>
                </a:lnTo>
                <a:lnTo>
                  <a:pt x="1180138" y="1206787"/>
                </a:lnTo>
                <a:lnTo>
                  <a:pt x="0" y="12067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52767" y="445071"/>
            <a:ext cx="1258434" cy="1286852"/>
          </a:xfrm>
          <a:custGeom>
            <a:avLst/>
            <a:gdLst/>
            <a:ahLst/>
            <a:cxnLst/>
            <a:rect r="r" b="b" t="t" l="l"/>
            <a:pathLst>
              <a:path h="1286852" w="1258434">
                <a:moveTo>
                  <a:pt x="0" y="0"/>
                </a:moveTo>
                <a:lnTo>
                  <a:pt x="1258434" y="0"/>
                </a:lnTo>
                <a:lnTo>
                  <a:pt x="1258434" y="1286852"/>
                </a:lnTo>
                <a:lnTo>
                  <a:pt x="0" y="12868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069408" y="793271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461571" y="2122620"/>
            <a:ext cx="3650233" cy="225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09"/>
              </a:lnSpc>
              <a:spcBef>
                <a:spcPct val="0"/>
              </a:spcBef>
            </a:pPr>
            <a:r>
              <a:rPr lang="en-US" b="true" sz="1243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Ayo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58873" y="6433579"/>
            <a:ext cx="4207252" cy="106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1"/>
              </a:lnSpc>
              <a:spcBef>
                <a:spcPct val="0"/>
              </a:spcBef>
            </a:pPr>
            <a:r>
              <a:rPr lang="en-US" b="true" sz="586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Membaca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922812" y="4146178"/>
            <a:ext cx="5112675" cy="189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1"/>
              </a:lnSpc>
              <a:spcBef>
                <a:spcPct val="0"/>
              </a:spcBef>
            </a:pPr>
            <a:r>
              <a:rPr lang="en-US" b="true" sz="10443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Belajar</a:t>
            </a:r>
          </a:p>
        </p:txBody>
      </p:sp>
      <p:pic>
        <p:nvPicPr>
          <p:cNvPr name="Picture 29" id="29">
            <a:hlinkClick action="ppaction://media"/>
          </p:cNvPr>
          <p:cNvPicPr>
            <a:picLocks noChangeAspect="true"/>
          </p:cNvPicPr>
          <p:nvPr>
            <a:audioFile r:link="rId18"/>
            <p:extLst>
              <p:ext uri="{DAA4B4D4-6D71-4841-9C94-3DE7FCFB9230}">
                <p14:media xmlns:p14="http://schemas.microsoft.com/office/powerpoint/2010/main" r:embed="rId1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629650" y="4629150"/>
            <a:ext cx="1028700" cy="1028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cmd cmd="playFrom(0.0)">
              <p:cBhvr>
                <p:cTn/>
                <p:tgtEl>
                  <p:spTgt spid="29"/>
                </p:tgtEl>
              </p:cBhvr>
            </p:cmd>
            <p:audio>
              <p:cMediaNode vol="400000" showWhenStopped="false">
                <p:cTn/>
                <p:tgtEl>
                  <p:spTgt spid="29"/>
                </p:tgtEl>
              </p:cMediaNode>
            </p:audi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8676" y="351661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27748" y="288108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5106" y="851615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27748" y="645738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5106" y="4434771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3104291" y="4521699"/>
            <a:ext cx="1439797" cy="1439797"/>
          </a:xfrm>
          <a:custGeom>
            <a:avLst/>
            <a:gdLst/>
            <a:ahLst/>
            <a:cxnLst/>
            <a:rect r="r" b="b" t="t" l="l"/>
            <a:pathLst>
              <a:path h="1439797" w="1439797">
                <a:moveTo>
                  <a:pt x="1439797" y="0"/>
                </a:moveTo>
                <a:lnTo>
                  <a:pt x="0" y="0"/>
                </a:lnTo>
                <a:lnTo>
                  <a:pt x="0" y="1439797"/>
                </a:lnTo>
                <a:lnTo>
                  <a:pt x="1439797" y="1439797"/>
                </a:lnTo>
                <a:lnTo>
                  <a:pt x="14397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79933" y="6489607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35585" y="6708267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090934" y="4230636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60679" y="4434771"/>
            <a:ext cx="1417458" cy="1417458"/>
          </a:xfrm>
          <a:custGeom>
            <a:avLst/>
            <a:gdLst/>
            <a:ahLst/>
            <a:cxnLst/>
            <a:rect r="r" b="b" t="t" l="l"/>
            <a:pathLst>
              <a:path h="1417458" w="1417458">
                <a:moveTo>
                  <a:pt x="0" y="0"/>
                </a:moveTo>
                <a:lnTo>
                  <a:pt x="1417458" y="0"/>
                </a:lnTo>
                <a:lnTo>
                  <a:pt x="1417458" y="1417458"/>
                </a:lnTo>
                <a:lnTo>
                  <a:pt x="0" y="141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529997" y="1259495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6"/>
                </a:lnTo>
                <a:lnTo>
                  <a:pt x="0" y="324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44315" y="520579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39363" y="132471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95106" y="520579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2" y="0"/>
                </a:lnTo>
                <a:lnTo>
                  <a:pt x="3633822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71749" y="2704917"/>
            <a:ext cx="4534811" cy="7504942"/>
          </a:xfrm>
          <a:custGeom>
            <a:avLst/>
            <a:gdLst/>
            <a:ahLst/>
            <a:cxnLst/>
            <a:rect r="r" b="b" t="t" l="l"/>
            <a:pathLst>
              <a:path h="7504942" w="4534811">
                <a:moveTo>
                  <a:pt x="0" y="0"/>
                </a:moveTo>
                <a:lnTo>
                  <a:pt x="4534812" y="0"/>
                </a:lnTo>
                <a:lnTo>
                  <a:pt x="4534812" y="7504942"/>
                </a:lnTo>
                <a:lnTo>
                  <a:pt x="0" y="7504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64683" y="2704917"/>
            <a:ext cx="4521728" cy="7504942"/>
          </a:xfrm>
          <a:custGeom>
            <a:avLst/>
            <a:gdLst/>
            <a:ahLst/>
            <a:cxnLst/>
            <a:rect r="r" b="b" t="t" l="l"/>
            <a:pathLst>
              <a:path h="7504942" w="4521728">
                <a:moveTo>
                  <a:pt x="0" y="0"/>
                </a:moveTo>
                <a:lnTo>
                  <a:pt x="4521728" y="0"/>
                </a:lnTo>
                <a:lnTo>
                  <a:pt x="4521728" y="7504942"/>
                </a:lnTo>
                <a:lnTo>
                  <a:pt x="0" y="7504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095954" y="408863"/>
            <a:ext cx="1250955" cy="1279204"/>
          </a:xfrm>
          <a:custGeom>
            <a:avLst/>
            <a:gdLst/>
            <a:ahLst/>
            <a:cxnLst/>
            <a:rect r="r" b="b" t="t" l="l"/>
            <a:pathLst>
              <a:path h="1279204" w="1250955">
                <a:moveTo>
                  <a:pt x="0" y="0"/>
                </a:moveTo>
                <a:lnTo>
                  <a:pt x="1250955" y="0"/>
                </a:lnTo>
                <a:lnTo>
                  <a:pt x="1250955" y="1279204"/>
                </a:lnTo>
                <a:lnTo>
                  <a:pt x="0" y="12792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463147" y="408863"/>
            <a:ext cx="1250955" cy="1279204"/>
          </a:xfrm>
          <a:custGeom>
            <a:avLst/>
            <a:gdLst/>
            <a:ahLst/>
            <a:cxnLst/>
            <a:rect r="r" b="b" t="t" l="l"/>
            <a:pathLst>
              <a:path h="1279204" w="1250955">
                <a:moveTo>
                  <a:pt x="0" y="0"/>
                </a:moveTo>
                <a:lnTo>
                  <a:pt x="1250954" y="0"/>
                </a:lnTo>
                <a:lnTo>
                  <a:pt x="1250954" y="1279204"/>
                </a:lnTo>
                <a:lnTo>
                  <a:pt x="0" y="12792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669231" y="445071"/>
            <a:ext cx="1180137" cy="1206787"/>
          </a:xfrm>
          <a:custGeom>
            <a:avLst/>
            <a:gdLst/>
            <a:ahLst/>
            <a:cxnLst/>
            <a:rect r="r" b="b" t="t" l="l"/>
            <a:pathLst>
              <a:path h="1206787" w="1180137">
                <a:moveTo>
                  <a:pt x="0" y="0"/>
                </a:moveTo>
                <a:lnTo>
                  <a:pt x="1180138" y="0"/>
                </a:lnTo>
                <a:lnTo>
                  <a:pt x="1180138" y="1206787"/>
                </a:lnTo>
                <a:lnTo>
                  <a:pt x="0" y="12067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52767" y="445071"/>
            <a:ext cx="1258434" cy="1286852"/>
          </a:xfrm>
          <a:custGeom>
            <a:avLst/>
            <a:gdLst/>
            <a:ahLst/>
            <a:cxnLst/>
            <a:rect r="r" b="b" t="t" l="l"/>
            <a:pathLst>
              <a:path h="1286852" w="1258434">
                <a:moveTo>
                  <a:pt x="0" y="0"/>
                </a:moveTo>
                <a:lnTo>
                  <a:pt x="1258434" y="0"/>
                </a:lnTo>
                <a:lnTo>
                  <a:pt x="1258434" y="1286852"/>
                </a:lnTo>
                <a:lnTo>
                  <a:pt x="0" y="12868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069408" y="7932718"/>
            <a:ext cx="3633823" cy="3243187"/>
          </a:xfrm>
          <a:custGeom>
            <a:avLst/>
            <a:gdLst/>
            <a:ahLst/>
            <a:cxnLst/>
            <a:rect r="r" b="b" t="t" l="l"/>
            <a:pathLst>
              <a:path h="3243187" w="3633823">
                <a:moveTo>
                  <a:pt x="0" y="0"/>
                </a:moveTo>
                <a:lnTo>
                  <a:pt x="3633823" y="0"/>
                </a:lnTo>
                <a:lnTo>
                  <a:pt x="3633823" y="3243187"/>
                </a:lnTo>
                <a:lnTo>
                  <a:pt x="0" y="324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934843" y="3382617"/>
            <a:ext cx="6743810" cy="197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78"/>
              </a:lnSpc>
              <a:spcBef>
                <a:spcPct val="0"/>
              </a:spcBef>
            </a:pPr>
            <a:r>
              <a:rPr lang="en-US" b="true" sz="10984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Selamat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934843" y="5117855"/>
            <a:ext cx="6540334" cy="148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42"/>
              </a:lnSpc>
              <a:spcBef>
                <a:spcPct val="0"/>
              </a:spcBef>
            </a:pPr>
            <a:r>
              <a:rPr lang="en-US" b="true" sz="8244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Belajar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008704" y="3513224"/>
            <a:ext cx="2243395" cy="2715153"/>
          </a:xfrm>
          <a:custGeom>
            <a:avLst/>
            <a:gdLst/>
            <a:ahLst/>
            <a:cxnLst/>
            <a:rect r="r" b="b" t="t" l="l"/>
            <a:pathLst>
              <a:path h="2715153" w="2243395">
                <a:moveTo>
                  <a:pt x="0" y="0"/>
                </a:moveTo>
                <a:lnTo>
                  <a:pt x="2243395" y="0"/>
                </a:lnTo>
                <a:lnTo>
                  <a:pt x="2243395" y="2715153"/>
                </a:lnTo>
                <a:lnTo>
                  <a:pt x="0" y="27151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Aa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10240" y="6362227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pel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663174" y="6362227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304651" y="3513224"/>
            <a:ext cx="3260569" cy="3079880"/>
          </a:xfrm>
          <a:custGeom>
            <a:avLst/>
            <a:gdLst/>
            <a:ahLst/>
            <a:cxnLst/>
            <a:rect r="r" b="b" t="t" l="l"/>
            <a:pathLst>
              <a:path h="3079880" w="3260569">
                <a:moveTo>
                  <a:pt x="0" y="0"/>
                </a:moveTo>
                <a:lnTo>
                  <a:pt x="3260569" y="0"/>
                </a:lnTo>
                <a:lnTo>
                  <a:pt x="3260569" y="3079879"/>
                </a:lnTo>
                <a:lnTo>
                  <a:pt x="0" y="307987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Bb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10240" y="6362227"/>
            <a:ext cx="2894132" cy="177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abi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663174" y="6362227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414176" y="3592802"/>
            <a:ext cx="2914594" cy="2790724"/>
          </a:xfrm>
          <a:custGeom>
            <a:avLst/>
            <a:gdLst/>
            <a:ahLst/>
            <a:cxnLst/>
            <a:rect r="r" b="b" t="t" l="l"/>
            <a:pathLst>
              <a:path h="2790724" w="2914594">
                <a:moveTo>
                  <a:pt x="0" y="0"/>
                </a:moveTo>
                <a:lnTo>
                  <a:pt x="2914594" y="0"/>
                </a:lnTo>
                <a:lnTo>
                  <a:pt x="2914594" y="2790723"/>
                </a:lnTo>
                <a:lnTo>
                  <a:pt x="0" y="279072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Cc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989759" y="6633350"/>
            <a:ext cx="3444386" cy="152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b="true" sz="8499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icak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42692" y="6485007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5391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7" y="0"/>
                </a:lnTo>
                <a:lnTo>
                  <a:pt x="3706817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781325" y="3480646"/>
            <a:ext cx="2917904" cy="3167331"/>
          </a:xfrm>
          <a:custGeom>
            <a:avLst/>
            <a:gdLst/>
            <a:ahLst/>
            <a:cxnLst/>
            <a:rect r="r" b="b" t="t" l="l"/>
            <a:pathLst>
              <a:path h="3167331" w="2917904">
                <a:moveTo>
                  <a:pt x="0" y="0"/>
                </a:moveTo>
                <a:lnTo>
                  <a:pt x="2917904" y="0"/>
                </a:lnTo>
                <a:lnTo>
                  <a:pt x="2917904" y="3167331"/>
                </a:lnTo>
                <a:lnTo>
                  <a:pt x="0" y="316733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Dd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76765" y="6831993"/>
            <a:ext cx="289413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omba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37495" y="6648026"/>
            <a:ext cx="3586336" cy="156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43"/>
              </a:lnSpc>
              <a:spcBef>
                <a:spcPct val="0"/>
              </a:spcBef>
            </a:pPr>
            <a:r>
              <a:rPr lang="en-US" b="true" sz="8674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865910" y="3139181"/>
            <a:ext cx="4528982" cy="3298609"/>
          </a:xfrm>
          <a:custGeom>
            <a:avLst/>
            <a:gdLst/>
            <a:ahLst/>
            <a:cxnLst/>
            <a:rect r="r" b="b" t="t" l="l"/>
            <a:pathLst>
              <a:path h="3298609" w="4528982">
                <a:moveTo>
                  <a:pt x="0" y="0"/>
                </a:moveTo>
                <a:lnTo>
                  <a:pt x="4528982" y="0"/>
                </a:lnTo>
                <a:lnTo>
                  <a:pt x="4528982" y="3298608"/>
                </a:lnTo>
                <a:lnTo>
                  <a:pt x="0" y="329860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Ee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10240" y="6442472"/>
            <a:ext cx="2894132" cy="177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lang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41140" y="6442472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656356" y="6647977"/>
            <a:ext cx="5157831" cy="1736046"/>
            <a:chOff x="0" y="0"/>
            <a:chExt cx="1331690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31690" cy="448226"/>
            </a:xfrm>
            <a:custGeom>
              <a:avLst/>
              <a:gdLst/>
              <a:ahLst/>
              <a:cxnLst/>
              <a:rect r="r" b="b" t="t" l="l"/>
              <a:pathLst>
                <a:path h="448226" w="1331690">
                  <a:moveTo>
                    <a:pt x="76551" y="0"/>
                  </a:moveTo>
                  <a:lnTo>
                    <a:pt x="1255139" y="0"/>
                  </a:lnTo>
                  <a:cubicBezTo>
                    <a:pt x="1275442" y="0"/>
                    <a:pt x="1294913" y="8065"/>
                    <a:pt x="1309269" y="22421"/>
                  </a:cubicBezTo>
                  <a:cubicBezTo>
                    <a:pt x="1323625" y="36777"/>
                    <a:pt x="1331690" y="56249"/>
                    <a:pt x="1331690" y="76551"/>
                  </a:cubicBezTo>
                  <a:lnTo>
                    <a:pt x="1331690" y="371675"/>
                  </a:lnTo>
                  <a:cubicBezTo>
                    <a:pt x="1331690" y="391978"/>
                    <a:pt x="1323625" y="411449"/>
                    <a:pt x="1309269" y="425805"/>
                  </a:cubicBezTo>
                  <a:cubicBezTo>
                    <a:pt x="1294913" y="440161"/>
                    <a:pt x="1275442" y="448226"/>
                    <a:pt x="1255139" y="448226"/>
                  </a:cubicBezTo>
                  <a:lnTo>
                    <a:pt x="76551" y="448226"/>
                  </a:lnTo>
                  <a:cubicBezTo>
                    <a:pt x="56249" y="448226"/>
                    <a:pt x="36777" y="440161"/>
                    <a:pt x="22421" y="425805"/>
                  </a:cubicBezTo>
                  <a:cubicBezTo>
                    <a:pt x="8065" y="411449"/>
                    <a:pt x="0" y="391978"/>
                    <a:pt x="0" y="371675"/>
                  </a:cubicBezTo>
                  <a:lnTo>
                    <a:pt x="0" y="76551"/>
                  </a:lnTo>
                  <a:cubicBezTo>
                    <a:pt x="0" y="56249"/>
                    <a:pt x="8065" y="36777"/>
                    <a:pt x="22421" y="22421"/>
                  </a:cubicBezTo>
                  <a:cubicBezTo>
                    <a:pt x="36777" y="8065"/>
                    <a:pt x="56249" y="0"/>
                    <a:pt x="76551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331690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501982" y="3408111"/>
            <a:ext cx="3668916" cy="2976408"/>
          </a:xfrm>
          <a:custGeom>
            <a:avLst/>
            <a:gdLst/>
            <a:ahLst/>
            <a:cxnLst/>
            <a:rect r="r" b="b" t="t" l="l"/>
            <a:pathLst>
              <a:path h="2976408" w="3668916">
                <a:moveTo>
                  <a:pt x="0" y="0"/>
                </a:moveTo>
                <a:lnTo>
                  <a:pt x="3668916" y="0"/>
                </a:lnTo>
                <a:lnTo>
                  <a:pt x="3668916" y="2976408"/>
                </a:lnTo>
                <a:lnTo>
                  <a:pt x="0" y="297640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Ff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01982" y="6836505"/>
            <a:ext cx="3850729" cy="130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4"/>
              </a:lnSpc>
              <a:spcBef>
                <a:spcPct val="0"/>
              </a:spcBef>
            </a:pPr>
            <a:r>
              <a:rPr lang="en-US" b="true" sz="7267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ugu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75636" y="6504962"/>
            <a:ext cx="2853626" cy="174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18"/>
              </a:lnSpc>
              <a:spcBef>
                <a:spcPct val="0"/>
              </a:spcBef>
            </a:pPr>
            <a:r>
              <a:rPr lang="en-US" b="true" sz="965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F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523892" y="3756498"/>
            <a:ext cx="3545054" cy="2774004"/>
          </a:xfrm>
          <a:custGeom>
            <a:avLst/>
            <a:gdLst/>
            <a:ahLst/>
            <a:cxnLst/>
            <a:rect r="r" b="b" t="t" l="l"/>
            <a:pathLst>
              <a:path h="2774004" w="3545054">
                <a:moveTo>
                  <a:pt x="0" y="0"/>
                </a:moveTo>
                <a:lnTo>
                  <a:pt x="3545053" y="0"/>
                </a:lnTo>
                <a:lnTo>
                  <a:pt x="3545053" y="2774004"/>
                </a:lnTo>
                <a:lnTo>
                  <a:pt x="0" y="277400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758061" y="1292217"/>
            <a:ext cx="2653216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Gg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27895" y="6686503"/>
            <a:ext cx="3043002" cy="143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0"/>
              </a:lnSpc>
              <a:spcBef>
                <a:spcPct val="0"/>
              </a:spcBef>
            </a:pPr>
            <a:r>
              <a:rPr lang="en-US" b="true" sz="7885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ajah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478780" y="6602253"/>
            <a:ext cx="3170617" cy="157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70"/>
              </a:lnSpc>
              <a:spcBef>
                <a:spcPct val="0"/>
              </a:spcBef>
            </a:pPr>
            <a:r>
              <a:rPr lang="en-US" b="true" sz="8764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0488" y="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07358" y="258023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770" y="8328503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07358" y="6228377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7770" y="416513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969368" y="4253804"/>
            <a:ext cx="1468719" cy="1468719"/>
          </a:xfrm>
          <a:custGeom>
            <a:avLst/>
            <a:gdLst/>
            <a:ahLst/>
            <a:cxnLst/>
            <a:rect r="r" b="b" t="t" l="l"/>
            <a:pathLst>
              <a:path h="1468719" w="1468719">
                <a:moveTo>
                  <a:pt x="1468719" y="0"/>
                </a:moveTo>
                <a:lnTo>
                  <a:pt x="0" y="0"/>
                </a:lnTo>
                <a:lnTo>
                  <a:pt x="0" y="1468719"/>
                </a:lnTo>
                <a:lnTo>
                  <a:pt x="1468719" y="1468719"/>
                </a:lnTo>
                <a:lnTo>
                  <a:pt x="146871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221190">
            <a:off x="6922863" y="62612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47932" y="6484296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62031">
            <a:off x="14176708" y="395689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31784" y="4165130"/>
            <a:ext cx="1445932" cy="1445932"/>
          </a:xfrm>
          <a:custGeom>
            <a:avLst/>
            <a:gdLst/>
            <a:ahLst/>
            <a:cxnLst/>
            <a:rect r="r" b="b" t="t" l="l"/>
            <a:pathLst>
              <a:path h="1445932" w="1445932">
                <a:moveTo>
                  <a:pt x="0" y="0"/>
                </a:moveTo>
                <a:lnTo>
                  <a:pt x="1445932" y="0"/>
                </a:lnTo>
                <a:lnTo>
                  <a:pt x="1445932" y="1445932"/>
                </a:lnTo>
                <a:lnTo>
                  <a:pt x="0" y="1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3749308">
            <a:off x="14624591" y="926070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70898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9294" y="992597"/>
            <a:ext cx="8394914" cy="8394914"/>
          </a:xfrm>
          <a:custGeom>
            <a:avLst/>
            <a:gdLst/>
            <a:ahLst/>
            <a:cxnLst/>
            <a:rect r="r" b="b" t="t" l="l"/>
            <a:pathLst>
              <a:path h="8394914" w="8394914">
                <a:moveTo>
                  <a:pt x="0" y="0"/>
                </a:moveTo>
                <a:lnTo>
                  <a:pt x="8394914" y="0"/>
                </a:lnTo>
                <a:lnTo>
                  <a:pt x="8394914" y="8394914"/>
                </a:lnTo>
                <a:lnTo>
                  <a:pt x="0" y="8394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915918" y="6647977"/>
            <a:ext cx="4638708" cy="1736046"/>
            <a:chOff x="0" y="0"/>
            <a:chExt cx="1197659" cy="4482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97659" cy="448226"/>
            </a:xfrm>
            <a:custGeom>
              <a:avLst/>
              <a:gdLst/>
              <a:ahLst/>
              <a:cxnLst/>
              <a:rect r="r" b="b" t="t" l="l"/>
              <a:pathLst>
                <a:path h="448226" w="1197659">
                  <a:moveTo>
                    <a:pt x="85118" y="0"/>
                  </a:moveTo>
                  <a:lnTo>
                    <a:pt x="1112541" y="0"/>
                  </a:lnTo>
                  <a:cubicBezTo>
                    <a:pt x="1159551" y="0"/>
                    <a:pt x="1197659" y="38109"/>
                    <a:pt x="1197659" y="85118"/>
                  </a:cubicBezTo>
                  <a:lnTo>
                    <a:pt x="1197659" y="363108"/>
                  </a:lnTo>
                  <a:cubicBezTo>
                    <a:pt x="1197659" y="410118"/>
                    <a:pt x="1159551" y="448226"/>
                    <a:pt x="1112541" y="448226"/>
                  </a:cubicBezTo>
                  <a:lnTo>
                    <a:pt x="85118" y="448226"/>
                  </a:lnTo>
                  <a:cubicBezTo>
                    <a:pt x="38109" y="448226"/>
                    <a:pt x="0" y="410118"/>
                    <a:pt x="0" y="363108"/>
                  </a:cubicBezTo>
                  <a:lnTo>
                    <a:pt x="0" y="85118"/>
                  </a:lnTo>
                  <a:cubicBezTo>
                    <a:pt x="0" y="38109"/>
                    <a:pt x="38109" y="0"/>
                    <a:pt x="85118" y="0"/>
                  </a:cubicBezTo>
                  <a:close/>
                </a:path>
              </a:pathLst>
            </a:custGeom>
            <a:solidFill>
              <a:srgbClr val="FEF3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97659" cy="486326"/>
            </a:xfrm>
            <a:prstGeom prst="rect">
              <a:avLst/>
            </a:prstGeom>
          </p:spPr>
          <p:txBody>
            <a:bodyPr anchor="ctr" rtlCol="false" tIns="51820" lIns="51820" bIns="51820" rIns="51820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07770" y="172311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780515" y="2400527"/>
            <a:ext cx="4625906" cy="7655700"/>
          </a:xfrm>
          <a:custGeom>
            <a:avLst/>
            <a:gdLst/>
            <a:ahLst/>
            <a:cxnLst/>
            <a:rect r="r" b="b" t="t" l="l"/>
            <a:pathLst>
              <a:path h="7655700" w="4625906">
                <a:moveTo>
                  <a:pt x="0" y="0"/>
                </a:moveTo>
                <a:lnTo>
                  <a:pt x="4625906" y="0"/>
                </a:lnTo>
                <a:lnTo>
                  <a:pt x="4625906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44" r="0" b="-1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455956" y="2400527"/>
            <a:ext cx="4612559" cy="7655700"/>
          </a:xfrm>
          <a:custGeom>
            <a:avLst/>
            <a:gdLst/>
            <a:ahLst/>
            <a:cxnLst/>
            <a:rect r="r" b="b" t="t" l="l"/>
            <a:pathLst>
              <a:path h="7655700" w="4612559">
                <a:moveTo>
                  <a:pt x="0" y="0"/>
                </a:moveTo>
                <a:lnTo>
                  <a:pt x="4612559" y="0"/>
                </a:lnTo>
                <a:lnTo>
                  <a:pt x="4612559" y="7655700"/>
                </a:lnTo>
                <a:lnTo>
                  <a:pt x="0" y="76557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201917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36310" y="58350"/>
            <a:ext cx="1276084" cy="1304900"/>
          </a:xfrm>
          <a:custGeom>
            <a:avLst/>
            <a:gdLst/>
            <a:ahLst/>
            <a:cxnLst/>
            <a:rect r="r" b="b" t="t" l="l"/>
            <a:pathLst>
              <a:path h="1304900" w="1276084">
                <a:moveTo>
                  <a:pt x="0" y="0"/>
                </a:moveTo>
                <a:lnTo>
                  <a:pt x="1276083" y="0"/>
                </a:lnTo>
                <a:lnTo>
                  <a:pt x="1276083" y="1304901"/>
                </a:lnTo>
                <a:lnTo>
                  <a:pt x="0" y="13049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06798" y="95286"/>
            <a:ext cx="1203844" cy="1231029"/>
          </a:xfrm>
          <a:custGeom>
            <a:avLst/>
            <a:gdLst/>
            <a:ahLst/>
            <a:cxnLst/>
            <a:rect r="r" b="b" t="t" l="l"/>
            <a:pathLst>
              <a:path h="1231029" w="1203844">
                <a:moveTo>
                  <a:pt x="0" y="0"/>
                </a:moveTo>
                <a:lnTo>
                  <a:pt x="1203843" y="0"/>
                </a:lnTo>
                <a:lnTo>
                  <a:pt x="1203843" y="1231029"/>
                </a:lnTo>
                <a:lnTo>
                  <a:pt x="0" y="12310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68598" y="95286"/>
            <a:ext cx="1283713" cy="1312702"/>
          </a:xfrm>
          <a:custGeom>
            <a:avLst/>
            <a:gdLst/>
            <a:ahLst/>
            <a:cxnLst/>
            <a:rect r="r" b="b" t="t" l="l"/>
            <a:pathLst>
              <a:path h="1312702" w="1283713">
                <a:moveTo>
                  <a:pt x="0" y="0"/>
                </a:moveTo>
                <a:lnTo>
                  <a:pt x="1283714" y="0"/>
                </a:lnTo>
                <a:lnTo>
                  <a:pt x="1283714" y="1312702"/>
                </a:lnTo>
                <a:lnTo>
                  <a:pt x="0" y="13127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154750" y="7733344"/>
            <a:ext cx="3706818" cy="3308335"/>
          </a:xfrm>
          <a:custGeom>
            <a:avLst/>
            <a:gdLst/>
            <a:ahLst/>
            <a:cxnLst/>
            <a:rect r="r" b="b" t="t" l="l"/>
            <a:pathLst>
              <a:path h="3308335" w="3706818">
                <a:moveTo>
                  <a:pt x="0" y="0"/>
                </a:moveTo>
                <a:lnTo>
                  <a:pt x="3706818" y="0"/>
                </a:lnTo>
                <a:lnTo>
                  <a:pt x="3706818" y="3308335"/>
                </a:lnTo>
                <a:lnTo>
                  <a:pt x="0" y="3308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588447" y="3222919"/>
            <a:ext cx="3111105" cy="3330354"/>
          </a:xfrm>
          <a:custGeom>
            <a:avLst/>
            <a:gdLst/>
            <a:ahLst/>
            <a:cxnLst/>
            <a:rect r="r" b="b" t="t" l="l"/>
            <a:pathLst>
              <a:path h="3330354" w="3111105">
                <a:moveTo>
                  <a:pt x="0" y="0"/>
                </a:moveTo>
                <a:lnTo>
                  <a:pt x="3111106" y="0"/>
                </a:lnTo>
                <a:lnTo>
                  <a:pt x="3111106" y="3330354"/>
                </a:lnTo>
                <a:lnTo>
                  <a:pt x="0" y="333035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989759" y="1464529"/>
            <a:ext cx="2281285" cy="2288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59"/>
              </a:lnSpc>
              <a:spcBef>
                <a:spcPct val="0"/>
              </a:spcBef>
            </a:pPr>
            <a:r>
              <a:rPr lang="en-US" b="true" sz="12685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Hh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76765" y="6485007"/>
            <a:ext cx="2894132" cy="177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7B6C87"/>
                </a:solidFill>
                <a:latin typeface="Poppins Bold"/>
                <a:ea typeface="Poppins Bold"/>
                <a:cs typeface="Poppins Bold"/>
                <a:sym typeface="Poppins Bold"/>
              </a:rPr>
              <a:t>iu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248999" y="6485007"/>
            <a:ext cx="2894132" cy="177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09"/>
              </a:lnSpc>
              <a:spcBef>
                <a:spcPct val="0"/>
              </a:spcBef>
            </a:pPr>
            <a:r>
              <a:rPr lang="en-US" b="true" sz="9792">
                <a:solidFill>
                  <a:srgbClr val="F2AD0D"/>
                </a:solidFill>
                <a:latin typeface="Poppins Bold"/>
                <a:ea typeface="Poppins Bold"/>
                <a:cs typeface="Poppins Bold"/>
                <a:sym typeface="Poppins Bold"/>
              </a:rPr>
              <a:t>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DAGsqdC4DPU</dc:identifier>
  <dcterms:modified xsi:type="dcterms:W3CDTF">2011-08-01T06:04:30Z</dcterms:modified>
  <cp:revision>1</cp:revision>
  <dc:title>Babi</dc:title>
</cp:coreProperties>
</file>