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64" r:id="rId4"/>
    <p:sldId id="256" r:id="rId5"/>
    <p:sldId id="265" r:id="rId6"/>
    <p:sldId id="261" r:id="rId7"/>
    <p:sldId id="266" r:id="rId8"/>
    <p:sldId id="274" r:id="rId9"/>
    <p:sldId id="301" r:id="rId10"/>
    <p:sldId id="302" r:id="rId11"/>
    <p:sldId id="303" r:id="rId12"/>
    <p:sldId id="304" r:id="rId13"/>
    <p:sldId id="305" r:id="rId14"/>
    <p:sldId id="293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>
      <p:cViewPr>
        <p:scale>
          <a:sx n="107" d="100"/>
          <a:sy n="107" d="100"/>
        </p:scale>
        <p:origin x="150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WORD TEXT 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UTS PEMROGRAMAN JARINGAN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52734" y="2249739"/>
            <a:ext cx="3168847" cy="1377181"/>
            <a:chOff x="6228184" y="1730811"/>
            <a:chExt cx="2592288" cy="1140271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4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Search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pada file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mengetahui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letak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Search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F1F7D-BCB4-4C1B-AB32-B756D66B9185}"/>
              </a:ext>
            </a:extLst>
          </p:cNvPr>
          <p:cNvSpPr txBox="1"/>
          <p:nvPr/>
        </p:nvSpPr>
        <p:spPr>
          <a:xfrm>
            <a:off x="4860032" y="1141421"/>
            <a:ext cx="341191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Contoh</a:t>
            </a:r>
            <a:r>
              <a:rPr lang="en-US" sz="1200" dirty="0">
                <a:solidFill>
                  <a:schemeClr val="bg1"/>
                </a:solidFill>
              </a:rPr>
              <a:t> Hasil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7334D-9500-4AA6-A3AE-D2120D4D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61" y="1310172"/>
            <a:ext cx="25622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97" y="1418419"/>
            <a:ext cx="3790843" cy="32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5576" y="1820698"/>
            <a:ext cx="4144174" cy="1967383"/>
            <a:chOff x="6228184" y="1730811"/>
            <a:chExt cx="2592288" cy="1480662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1181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Search Go to Line Number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user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kalimat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baris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diinginkan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pada file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menginputkan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angka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juga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kembali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keseluruhan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text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mengklik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tombol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Show All.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Search Go to Line Number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DF1F7D-BCB4-4C1B-AB32-B756D66B9185}"/>
              </a:ext>
            </a:extLst>
          </p:cNvPr>
          <p:cNvSpPr txBox="1"/>
          <p:nvPr/>
        </p:nvSpPr>
        <p:spPr>
          <a:xfrm>
            <a:off x="5156024" y="883751"/>
            <a:ext cx="39879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Contoh</a:t>
            </a:r>
            <a:r>
              <a:rPr lang="en-US" sz="1200" dirty="0">
                <a:solidFill>
                  <a:schemeClr val="bg1"/>
                </a:solidFill>
              </a:rPr>
              <a:t> Hasil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Search Go to Line Number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D5FFD-9180-4E4A-ABD3-27CA590C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36" y="1297408"/>
            <a:ext cx="3489436" cy="1567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DBB2E-B1D7-434B-92D8-B3D54392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36" y="2869741"/>
            <a:ext cx="3489436" cy="138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66" y="1206969"/>
            <a:ext cx="318179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1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pPr algn="ctr"/>
            <a:r>
              <a:rPr lang="en-US" altLang="ko-KR" dirty="0"/>
              <a:t>KESIMPULAN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1203598"/>
            <a:ext cx="6518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Dari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mungkin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fiturnya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belum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terlalu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banyak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terlihat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sederhana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Namun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sisi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fungsional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banyak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orang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tampilan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dibuat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795886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8064" y="1203598"/>
            <a:ext cx="3888432" cy="1152129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TEAM INTRODUCTION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88024" y="3075806"/>
            <a:ext cx="4248472" cy="86409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DARIN ZAHIRA AFLAH		TI-3E/1841720033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RHEZALDI IRNANTYO IRAWAN	TI-3E/1841720164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/>
              <a:t>LATAR BELAKANG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sekarang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semakin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berkembang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perkembangan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membutuhkan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sumber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manusia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pemikiran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maju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tersedia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perkembangan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terutama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bidang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informatika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Namun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seiring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perkembangan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manusia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lupa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tentang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kegiatan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lainnya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mengingat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ingatan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manusia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membutuhkan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notebook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saku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mencatat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sesuatu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penting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Pada era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serba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cepat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dan digital,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awal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terciptanya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“WORD TEXT EDITOR”,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manusia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mencatat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menyimpan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24473" y="610378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TUJUAN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583443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491716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399989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640610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548883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457156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1787" y="1801563"/>
            <a:ext cx="371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mencatat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mengedit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80474" y="2641331"/>
            <a:ext cx="371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kalimat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baris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7255" y="3637028"/>
            <a:ext cx="371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Screenshoot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text editor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300558"/>
            <a:ext cx="9144000" cy="576064"/>
          </a:xfrm>
        </p:spPr>
        <p:txBody>
          <a:bodyPr/>
          <a:lstStyle/>
          <a:p>
            <a:r>
              <a:rPr lang="en-US" altLang="ko-KR" dirty="0"/>
              <a:t>Hasil Output</a:t>
            </a:r>
            <a:endParaRPr lang="ko-KR" altLang="en-US" dirty="0"/>
          </a:p>
        </p:txBody>
      </p:sp>
      <p:sp>
        <p:nvSpPr>
          <p:cNvPr id="7" name="Half Frame 6"/>
          <p:cNvSpPr/>
          <p:nvPr/>
        </p:nvSpPr>
        <p:spPr>
          <a:xfrm>
            <a:off x="2394927" y="363400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5834672" y="3174395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D85FD5-086D-4D9D-8EA7-ED6CFFF5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61" y="411510"/>
            <a:ext cx="4282877" cy="36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8573" y="2278243"/>
            <a:ext cx="2187105" cy="2422986"/>
            <a:chOff x="6228184" y="1730811"/>
            <a:chExt cx="2592288" cy="2422986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menu File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2 menu item :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pada folder laptop/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Simpan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menyimpan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diedit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folder laptop/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File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33897" y="2275175"/>
            <a:ext cx="2242051" cy="2592263"/>
            <a:chOff x="6228184" y="1730811"/>
            <a:chExt cx="2592288" cy="2592263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Pada menu Edit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3 menu item :</a:t>
              </a:r>
            </a:p>
            <a:p>
              <a:endParaRPr lang="en-US" altLang="ko-KR" sz="11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Copy	: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menyalin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diinginkan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1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Cut	: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memindahkan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memotong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diinginkan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1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Paste	: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menempel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di copy </a:t>
              </a:r>
              <a:r>
                <a:rPr lang="en-US" altLang="ko-KR" sz="11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 paste.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Edit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84167" y="2275175"/>
            <a:ext cx="2373039" cy="2422986"/>
            <a:chOff x="6228184" y="1730811"/>
            <a:chExt cx="2592288" cy="2422986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Format Text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3 Button :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Bold	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mempertebal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i="1" dirty="0">
                  <a:solidFill>
                    <a:schemeClr val="bg1"/>
                  </a:solidFill>
                  <a:cs typeface="Arial" pitchFamily="34" charset="0"/>
                </a:rPr>
                <a:t>Italic	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memiringkan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u="sng" dirty="0">
                  <a:solidFill>
                    <a:schemeClr val="bg1"/>
                  </a:solidFill>
                  <a:cs typeface="Arial" pitchFamily="34" charset="0"/>
                </a:rPr>
                <a:t>Underline	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memberi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garis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bawah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200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Format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rapezoid 22"/>
          <p:cNvSpPr/>
          <p:nvPr/>
        </p:nvSpPr>
        <p:spPr>
          <a:xfrm>
            <a:off x="4577978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7661403" y="2017156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1094A7-46AE-4652-91C7-989A1B1E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84" y="971327"/>
            <a:ext cx="98107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2D1691-2EE4-4129-9E38-55036CA7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8" y="1276020"/>
            <a:ext cx="2009775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50" y="1083985"/>
            <a:ext cx="1030454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33410"/>
            <a:ext cx="9144000" cy="576064"/>
          </a:xfrm>
        </p:spPr>
        <p:txBody>
          <a:bodyPr/>
          <a:lstStyle/>
          <a:p>
            <a:r>
              <a:rPr lang="en-US" altLang="ko-KR" dirty="0"/>
              <a:t>FITUR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6312" y="1993550"/>
            <a:ext cx="3010783" cy="2238320"/>
            <a:chOff x="6228184" y="1730811"/>
            <a:chExt cx="2592288" cy="2238320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Highlight Color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2 button :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Font Color 	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memberi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warna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sesuai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warna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diinginkan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Highlight	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memberi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warna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pada block kata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block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warna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diinginkan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Coloring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91B0A2-54E0-4E1C-A78A-FEB9C3C2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45" y="1149907"/>
            <a:ext cx="16764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F1F7D-BCB4-4C1B-AB32-B756D66B9185}"/>
              </a:ext>
            </a:extLst>
          </p:cNvPr>
          <p:cNvSpPr txBox="1"/>
          <p:nvPr/>
        </p:nvSpPr>
        <p:spPr>
          <a:xfrm>
            <a:off x="3946822" y="1149907"/>
            <a:ext cx="410445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Pada Fitur coloring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bisa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memilih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warna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diinginkan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6C13758-DF07-4C95-8844-6FFB07A3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02" y="1541138"/>
            <a:ext cx="4464496" cy="30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4538" y="2116545"/>
            <a:ext cx="3267422" cy="1499657"/>
            <a:chOff x="6228184" y="1730811"/>
            <a:chExt cx="2592288" cy="1499657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Detail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1 Button :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Detail	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memunculkan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Kalimat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Baris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Kata,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Karakter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file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sebelumnya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Detail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DF1F7D-BCB4-4C1B-AB32-B756D66B9185}"/>
              </a:ext>
            </a:extLst>
          </p:cNvPr>
          <p:cNvSpPr txBox="1"/>
          <p:nvPr/>
        </p:nvSpPr>
        <p:spPr>
          <a:xfrm>
            <a:off x="4486486" y="1085645"/>
            <a:ext cx="381642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Contoh</a:t>
            </a:r>
            <a:r>
              <a:rPr lang="en-US" sz="1200" dirty="0">
                <a:solidFill>
                  <a:schemeClr val="bg1"/>
                </a:solidFill>
              </a:rPr>
              <a:t> Hasil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Detail </a:t>
            </a:r>
            <a:r>
              <a:rPr lang="en-US" sz="1200" dirty="0" err="1">
                <a:solidFill>
                  <a:schemeClr val="bg1"/>
                </a:solidFill>
              </a:rPr>
              <a:t>Informasi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0626F-12D0-46E7-8A2B-7F6A9FC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67" y="1362644"/>
            <a:ext cx="62865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BB130-106E-40A5-B13F-3EBD5534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9622"/>
            <a:ext cx="3645396" cy="31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1560" y="2067694"/>
            <a:ext cx="3672408" cy="1314991"/>
            <a:chOff x="6228184" y="1730811"/>
            <a:chExt cx="2592288" cy="1314991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Screenshot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1 Button :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Screenshot	: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menyimpan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foto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sesuai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frame text editor.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Screenshot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DF1F7D-BCB4-4C1B-AB32-B756D66B9185}"/>
              </a:ext>
            </a:extLst>
          </p:cNvPr>
          <p:cNvSpPr txBox="1"/>
          <p:nvPr/>
        </p:nvSpPr>
        <p:spPr>
          <a:xfrm>
            <a:off x="5652120" y="805324"/>
            <a:ext cx="319588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Contoh</a:t>
            </a:r>
            <a:r>
              <a:rPr lang="en-US" sz="1200" dirty="0">
                <a:solidFill>
                  <a:schemeClr val="bg1"/>
                </a:solidFill>
              </a:rPr>
              <a:t> Hasil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Screenshoot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097B-5DBE-423C-9C6B-B3D1E7A1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91201"/>
            <a:ext cx="1057275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0051E-804A-4945-8546-ACDAC5E6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84" y="1157626"/>
            <a:ext cx="4034011" cy="23793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9E2840-6F12-4185-8A01-3ED8C096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299" y="3657656"/>
            <a:ext cx="2060696" cy="11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53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533</Words>
  <Application>Microsoft Office PowerPoint</Application>
  <PresentationFormat>On-screen Show 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94</cp:revision>
  <dcterms:created xsi:type="dcterms:W3CDTF">2016-12-05T23:26:54Z</dcterms:created>
  <dcterms:modified xsi:type="dcterms:W3CDTF">2020-11-01T02:31:27Z</dcterms:modified>
</cp:coreProperties>
</file>