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4" r:id="rId5"/>
    <p:sldId id="258" r:id="rId6"/>
    <p:sldId id="262" r:id="rId7"/>
    <p:sldId id="259" r:id="rId8"/>
    <p:sldId id="263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8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71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62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17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546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555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840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3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579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61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80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8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24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4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19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8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41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DEDDCB-D404-4843-A673-54528985090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B4A83F2-8306-439C-97AD-6567AD109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55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shop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Adelov Aldiyar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7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141" y="1155522"/>
            <a:ext cx="7288779" cy="520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63" y="-491355"/>
            <a:ext cx="6553200" cy="63627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4512" y="1446690"/>
            <a:ext cx="83248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60" y="68580"/>
            <a:ext cx="5593460" cy="258397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361" y="2148747"/>
            <a:ext cx="5525135" cy="25524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523" y="4405158"/>
            <a:ext cx="4752340" cy="23761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04" y="1562100"/>
            <a:ext cx="5205832" cy="24049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367" y="3574011"/>
            <a:ext cx="5411893" cy="3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56" y="-150443"/>
            <a:ext cx="6720859" cy="71044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1628" y="1991649"/>
            <a:ext cx="7404126" cy="496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40" y="62582"/>
            <a:ext cx="5679440" cy="24499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440" y="2318852"/>
            <a:ext cx="5679439" cy="23476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4530263"/>
            <a:ext cx="5679440" cy="20868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98" y="1935251"/>
            <a:ext cx="5679439" cy="26638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440" y="4478296"/>
            <a:ext cx="5679439" cy="2401591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381760" y="794737"/>
            <a:ext cx="5608321" cy="888210"/>
          </a:xfrm>
        </p:spPr>
        <p:txBody>
          <a:bodyPr/>
          <a:lstStyle/>
          <a:p>
            <a:r>
              <a:rPr lang="en-US" dirty="0" smtClean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690" y="0"/>
            <a:ext cx="6057900" cy="6705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073" y="1314450"/>
            <a:ext cx="84772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0" y="0"/>
            <a:ext cx="6116320" cy="25858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645" y="2093789"/>
            <a:ext cx="6125355" cy="2616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4" y="1818138"/>
            <a:ext cx="6116320" cy="23809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4" y="3788924"/>
            <a:ext cx="6116320" cy="30254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3270" y="4255071"/>
            <a:ext cx="5972810" cy="25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442857"/>
          </a:xfrm>
        </p:spPr>
        <p:txBody>
          <a:bodyPr>
            <a:noAutofit/>
          </a:bodyPr>
          <a:lstStyle/>
          <a:p>
            <a:r>
              <a:rPr lang="en-US" sz="12000" b="1" dirty="0" smtClean="0">
                <a:latin typeface="Kunstler Script" panose="030304020206070D0D06" pitchFamily="66" charset="0"/>
              </a:rPr>
              <a:t>Thank you</a:t>
            </a:r>
            <a:endParaRPr lang="ru-RU" sz="12000" b="1" dirty="0"/>
          </a:p>
        </p:txBody>
      </p:sp>
    </p:spTree>
    <p:extLst>
      <p:ext uri="{BB962C8B-B14F-4D97-AF65-F5344CB8AC3E}">
        <p14:creationId xmlns:p14="http://schemas.microsoft.com/office/powerpoint/2010/main" val="25258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213</TotalTime>
  <Words>14</Words>
  <Application>Microsoft Office PowerPoint</Application>
  <PresentationFormat>Широкоэкранный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Kunstler Script</vt:lpstr>
      <vt:lpstr>Сетка</vt:lpstr>
      <vt:lpstr>Online shop</vt:lpstr>
      <vt:lpstr>Data base</vt:lpstr>
      <vt:lpstr>User</vt:lpstr>
      <vt:lpstr>Rest</vt:lpstr>
      <vt:lpstr>Computer</vt:lpstr>
      <vt:lpstr>Rest</vt:lpstr>
      <vt:lpstr>Phone</vt:lpstr>
      <vt:lpstr>Rest</vt:lpstr>
      <vt:lpstr>Thank you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</dc:title>
  <dc:creator>Aldiyar</dc:creator>
  <cp:lastModifiedBy>Aldiyar</cp:lastModifiedBy>
  <cp:revision>10</cp:revision>
  <dcterms:created xsi:type="dcterms:W3CDTF">2021-10-29T16:29:27Z</dcterms:created>
  <dcterms:modified xsi:type="dcterms:W3CDTF">2021-10-29T20:03:23Z</dcterms:modified>
</cp:coreProperties>
</file>