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842"/>
    <a:srgbClr val="934BC9"/>
    <a:srgbClr val="FF9B9B"/>
    <a:srgbClr val="780BEF"/>
    <a:srgbClr val="7ED957"/>
    <a:srgbClr val="FAD02C"/>
    <a:srgbClr val="FF5757"/>
    <a:srgbClr val="00C3CC"/>
    <a:srgbClr val="162A3D"/>
    <a:srgbClr val="263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A48C2-979B-79C7-2767-0EDBE487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A2E17-C6FB-8481-EF07-9BC53797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59602-25F0-0F19-43EF-B27F53D4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C085E-0947-53D3-0473-FAD6CB6E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14051-C02F-5013-37B4-66B8CB9D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2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9FAC2-EF8A-5690-CCCD-BEDFE54D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AF681-5FB8-EFA9-4D87-A0BE8DB8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32550-41B8-D9F6-2FD3-68431B9B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0FD73-3F92-9B31-B6FB-7F0D67F5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B84C7-E698-08B0-4A9D-24DC123B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0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3FECCC-38F6-BBD0-56E2-266FE0A6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999684-394D-56D7-95B9-40F3F42E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2C032-034F-8530-6B46-5271672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26F57-38E7-8318-0B8C-5A6E1F6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DDD0E-02B5-5166-51B8-8C6DE5BD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82CDF-72A0-075E-E583-535CD039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13B16-A0C5-012B-5ABD-A387053D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8DF33-DCF1-BFD9-D086-3E455964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952C7-69E7-C6AA-2AE7-32F2579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2B781A-7BD9-FAA5-DD54-E9907ED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4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4FFB-CEAA-8C70-9132-A859E0F0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A9223-1B43-3E5A-E3B7-1DADEA8B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D708F-F3EE-B2A6-4676-427E0160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AA647-ED13-2CD7-DA20-0557F17C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A7E98-9BB4-5861-ADFC-CDD2C091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9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F8465-1153-DDC1-D692-2ED7D3B1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B9F6A-C655-38AA-9244-685C35F6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F8E9B9-022D-3870-4875-FE276FB9B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493260-1C6B-B949-4DD6-AA331BCB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F66BC-2433-14B5-01B6-E5E8A6D5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2D0AA-023E-C05F-7CCF-2F30C41A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4EBD-2A25-FD07-1437-95B1F738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4803B-06B1-EE6D-8465-5961BB55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324C04-8064-A026-F91D-9C6BAFC1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A6EFB2-C76C-EC47-58DC-389BC882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FE9BF7-8D0B-73A1-30B1-9280E47B1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DBA654-D613-ADF2-8B5B-62CAAA1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9C8051-9633-6071-9366-B5A379AA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D058A1-4246-8830-A32F-613B8533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57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5215-E3E9-4F0E-D346-0C1EF3B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5A35F5-5978-86EF-D1C1-4D18E12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21D342-A176-05EB-3D75-B46CDD4F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E22CB-414C-D032-4F24-C0C02631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4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BE905D-86E3-96F8-E90A-DFADD98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6EEEC5-9B72-429D-9798-AADF3BF7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2C9AD-AE38-5B98-2366-7C3A6F36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69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979FD-1058-689B-4540-01170B01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F7D13-7EB0-7CE9-F100-2FA7BE5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CBFC0-5821-58E3-0B74-BF4AB087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EABE47-478F-CF12-85A1-67C684E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E1011-5E59-2667-F476-4EFD453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B0EFB-930C-7126-6C11-A3A760AD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5741C-14A2-DAFD-EC30-AE6F5619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99343E-4257-F3AA-000E-16D9B0A1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838483-FC12-2778-9AA2-631BBCB0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5C91F6-6A91-48F4-88D4-AA6BAE9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5058A-48DE-E063-7F5C-CAD04CC4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00D71-6ADA-89FD-E8F8-DA791127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7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55F2A6-2673-9250-AE22-BB793646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2B597-A5C4-9667-69AE-CABC1197F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874F9-8B5B-E9C8-4FA8-807BAFD8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FF74-D4B2-42A6-908B-1E88BE205207}" type="datetimeFigureOut">
              <a:rPr lang="es-MX" smtClean="0"/>
              <a:t>24/11/2022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280E6-D0A1-048F-36A0-9162127B6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B6258-54DD-F865-A569-EA4504E3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5E0B-7FD3-4D84-BB6B-02ABCF89E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9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A3063-3E4E-BAC8-CCAF-1B41934E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484149"/>
            <a:ext cx="11845105" cy="2387600"/>
          </a:xfrm>
        </p:spPr>
        <p:txBody>
          <a:bodyPr>
            <a:noAutofit/>
          </a:bodyPr>
          <a:lstStyle/>
          <a:p>
            <a:r>
              <a:rPr lang="es-MX" sz="8800" dirty="0">
                <a:solidFill>
                  <a:schemeClr val="bg1"/>
                </a:solidFill>
                <a:latin typeface="Pixel Operator" panose="02000503000000000000" pitchFamily="2" charset="0"/>
              </a:rPr>
              <a:t>Hola, soy </a:t>
            </a:r>
            <a:r>
              <a:rPr lang="es-MX" sz="8800" dirty="0">
                <a:solidFill>
                  <a:srgbClr val="FFFF00"/>
                </a:solidFill>
                <a:latin typeface="Pixel Operator" panose="02000503000000000000" pitchFamily="2" charset="0"/>
              </a:rPr>
              <a:t>Aldo Rodriguez</a:t>
            </a:r>
            <a:r>
              <a:rPr lang="es-MX" sz="9600" dirty="0">
                <a:solidFill>
                  <a:schemeClr val="bg1"/>
                </a:solidFill>
                <a:latin typeface="Pixel Operator" panose="02000503000000000000" pitchFamily="2" charset="0"/>
              </a:rPr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DBD3D-CA33-DD1B-4B2A-1CC2DCFCC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71749"/>
            <a:ext cx="9144000" cy="1655762"/>
          </a:xfrm>
        </p:spPr>
        <p:txBody>
          <a:bodyPr/>
          <a:lstStyle/>
          <a:p>
            <a:r>
              <a:rPr lang="es-MX" b="0" i="0" dirty="0">
                <a:solidFill>
                  <a:schemeClr val="accent6"/>
                </a:solidFill>
                <a:effectLst/>
                <a:latin typeface="Pixel Operator" panose="02000503000000000000" pitchFamily="2" charset="0"/>
              </a:rPr>
              <a:t>FULL STACK DEVELOPER </a:t>
            </a:r>
            <a:r>
              <a:rPr lang="es-MX" b="0" i="0" dirty="0">
                <a:solidFill>
                  <a:srgbClr val="C9D1D9"/>
                </a:solidFill>
                <a:effectLst/>
                <a:latin typeface="Pixel Operator" panose="02000503000000000000" pitchFamily="2" charset="0"/>
              </a:rPr>
              <a:t>| </a:t>
            </a:r>
            <a:r>
              <a:rPr lang="es-MX" b="0" i="0" dirty="0">
                <a:solidFill>
                  <a:srgbClr val="780BEF"/>
                </a:solidFill>
                <a:effectLst/>
                <a:latin typeface="Pixel Operator" panose="02000503000000000000" pitchFamily="2" charset="0"/>
              </a:rPr>
              <a:t>TÉCNICO PROGRAMADOR </a:t>
            </a:r>
            <a:r>
              <a:rPr lang="es-MX" b="0" i="0" dirty="0">
                <a:solidFill>
                  <a:srgbClr val="C9D1D9"/>
                </a:solidFill>
                <a:effectLst/>
                <a:latin typeface="Pixel Operator" panose="02000503000000000000" pitchFamily="2" charset="0"/>
              </a:rPr>
              <a:t>| </a:t>
            </a:r>
            <a:r>
              <a:rPr lang="es-MX" b="0" i="0" dirty="0">
                <a:solidFill>
                  <a:srgbClr val="FF9B9B"/>
                </a:solidFill>
                <a:effectLst/>
                <a:latin typeface="Pixel Operator" panose="02000503000000000000" pitchFamily="2" charset="0"/>
              </a:rPr>
              <a:t>AMANTE DE LOS VIDEOJUEGOS</a:t>
            </a:r>
          </a:p>
          <a:p>
            <a:endParaRPr lang="es-MX" b="0" i="0" dirty="0">
              <a:solidFill>
                <a:srgbClr val="FF9B9B"/>
              </a:solidFill>
              <a:effectLst/>
              <a:latin typeface="Pixel Operator" panose="02000503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F3EB1E-A62C-0ADA-FCDC-8C4D467D08D7}"/>
              </a:ext>
            </a:extLst>
          </p:cNvPr>
          <p:cNvSpPr/>
          <p:nvPr/>
        </p:nvSpPr>
        <p:spPr>
          <a:xfrm>
            <a:off x="0" y="-17755"/>
            <a:ext cx="12192000" cy="435006"/>
          </a:xfrm>
          <a:prstGeom prst="rect">
            <a:avLst/>
          </a:prstGeom>
          <a:solidFill>
            <a:srgbClr val="00C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340CED9-A684-37E2-99BD-D207B8032A76}"/>
              </a:ext>
            </a:extLst>
          </p:cNvPr>
          <p:cNvSpPr/>
          <p:nvPr/>
        </p:nvSpPr>
        <p:spPr>
          <a:xfrm>
            <a:off x="175260" y="51158"/>
            <a:ext cx="281940" cy="29718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FC9E8B-1743-B37E-2157-FEDC921DED8C}"/>
              </a:ext>
            </a:extLst>
          </p:cNvPr>
          <p:cNvSpPr/>
          <p:nvPr/>
        </p:nvSpPr>
        <p:spPr>
          <a:xfrm>
            <a:off x="552450" y="49143"/>
            <a:ext cx="281940" cy="297180"/>
          </a:xfrm>
          <a:prstGeom prst="ellipse">
            <a:avLst/>
          </a:prstGeom>
          <a:solidFill>
            <a:srgbClr val="FAD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C825A1B-778D-5C5A-96F2-6CC6796F076C}"/>
              </a:ext>
            </a:extLst>
          </p:cNvPr>
          <p:cNvSpPr/>
          <p:nvPr/>
        </p:nvSpPr>
        <p:spPr>
          <a:xfrm>
            <a:off x="929640" y="51158"/>
            <a:ext cx="281940" cy="297180"/>
          </a:xfrm>
          <a:prstGeom prst="ellipse">
            <a:avLst/>
          </a:prstGeom>
          <a:solidFill>
            <a:srgbClr val="7ED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7DB14E-86C8-4DFE-D4ED-1E39D06C6834}"/>
              </a:ext>
            </a:extLst>
          </p:cNvPr>
          <p:cNvSpPr txBox="1"/>
          <p:nvPr/>
        </p:nvSpPr>
        <p:spPr>
          <a:xfrm>
            <a:off x="10125430" y="6334780"/>
            <a:ext cx="6169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  <a:latin typeface="Pixel Operator" panose="02000503000000000000" pitchFamily="2" charset="0"/>
              </a:rPr>
              <a:t>inso</a:t>
            </a:r>
            <a:r>
              <a:rPr lang="es-MX" sz="2800" b="1" dirty="0">
                <a:solidFill>
                  <a:schemeClr val="bg1"/>
                </a:solidFill>
                <a:latin typeface="Pixel Operator" panose="02000503000000000000" pitchFamily="2" charset="0"/>
              </a:rPr>
              <a:t> |</a:t>
            </a:r>
            <a:r>
              <a:rPr lang="es-MX" sz="2800" b="1" dirty="0">
                <a:solidFill>
                  <a:srgbClr val="FF9B9B"/>
                </a:solidFill>
                <a:latin typeface="Pixel Operator" panose="02000503000000000000" pitchFamily="2" charset="0"/>
              </a:rPr>
              <a:t> </a:t>
            </a:r>
            <a:r>
              <a:rPr lang="es-MX" sz="2800" b="1" dirty="0">
                <a:solidFill>
                  <a:srgbClr val="934BC9"/>
                </a:solidFill>
                <a:latin typeface="Pixel Operator" panose="02000503000000000000" pitchFamily="2" charset="0"/>
              </a:rPr>
              <a:t>AlMy </a:t>
            </a:r>
            <a:r>
              <a:rPr lang="en-US" sz="2800" b="1" dirty="0">
                <a:solidFill>
                  <a:srgbClr val="934BC9"/>
                </a:solidFill>
                <a:latin typeface="Pixel Operator" panose="02000503000000000000" pitchFamily="2" charset="0"/>
              </a:rPr>
              <a:t>&lt;3</a:t>
            </a:r>
            <a:endParaRPr lang="es-MX" sz="2800" b="1" dirty="0">
              <a:solidFill>
                <a:srgbClr val="934BC9"/>
              </a:solidFill>
              <a:latin typeface="Pixel Operator" panose="02000503000000000000" pitchFamily="2" charset="0"/>
            </a:endParaRPr>
          </a:p>
        </p:txBody>
      </p:sp>
      <p:pic>
        <p:nvPicPr>
          <p:cNvPr id="1026" name="Picture 2" descr="Talleres | Baturoni School">
            <a:extLst>
              <a:ext uri="{FF2B5EF4-FFF2-40B4-BE49-F238E27FC236}">
                <a16:creationId xmlns:a16="http://schemas.microsoft.com/office/drawing/2014/main" id="{25E791AD-4511-7D8F-6579-290E15B8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43" y="3519814"/>
            <a:ext cx="4317711" cy="32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14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Pixel Operator</vt:lpstr>
      <vt:lpstr>Tema de Office</vt:lpstr>
      <vt:lpstr>Hola, soy Aldo Rodriguez!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dadasdas</dc:title>
  <dc:creator>ALDO EZEQUIEL RODRIGUEZ MENDEZ</dc:creator>
  <cp:lastModifiedBy>ALDO EZEQUIEL RODRIGUEZ MENDEZ</cp:lastModifiedBy>
  <cp:revision>2</cp:revision>
  <dcterms:created xsi:type="dcterms:W3CDTF">2022-11-25T05:01:49Z</dcterms:created>
  <dcterms:modified xsi:type="dcterms:W3CDTF">2022-11-25T05:34:34Z</dcterms:modified>
</cp:coreProperties>
</file>