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2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AB65-1487-7064-5269-AA897CF1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6D42D-5163-E18B-090F-4FDCE73C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CD88E-CA96-B6F7-803C-CAEA400E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59742-7E73-948B-3D02-8606F9B9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B98D-86FA-0C06-AFAE-C9A63947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65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A80FF-E6D6-D595-69C6-822F3B2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5D07F-D758-D533-31F6-F613167B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C83F1-AB33-6169-7E46-FBDA22D0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70751-2900-5E63-39D0-3144C07C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37412-E335-E920-96C8-BB666E9C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0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166258-722A-A440-42BB-A485E1A1B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B741A-AC46-2482-06A6-7BBBB7443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D29C3-D1E0-138A-41A0-CDE5CF7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4654A-6A63-4D24-4A7B-21D1176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6668B-C55D-911A-2C3F-8BAE929F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7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B18DD-3B37-02FD-8128-922C9012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57678-9851-BFF4-F0D3-B9D6E5F4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92F0F-80CD-1AA3-0A8F-1F31CC23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BEF64-7AC8-B16F-2A98-BA8F66D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91EB4-0C58-DD56-2451-5F5EEAF1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10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3CE16-5797-62E3-7D6B-F76DFA7E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F20A4-25A7-A46C-718E-501EE900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BE457-B64C-70AD-7B8A-3AFC20C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11F56-A712-2DA0-5FEB-F330B41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49EAF-9705-38EF-32A7-4A14F2C0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70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0C70-4FA3-556D-B84E-96CDC7D1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503D2-1AB4-3C8B-385B-11A69E21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F65B4-0861-8292-AA96-BF3E721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C40A-5508-807E-2E0E-42299BE8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E2121A-3A94-3AAC-FA99-C9104C3A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B4538-0718-4276-C81D-9ED039F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7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C5311-7E09-67FE-311A-9B7F41F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93586-65FE-E1F0-9281-05E10B63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55F712-B823-BA29-E4B3-B37E6B788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453EA4-DA09-1895-27FE-F8F1C8A82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32BA25-0A00-B620-D713-20212A80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9BA2CA-8F96-4C11-C865-B9C32C09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DE3E80-8711-1521-C9D8-ECD55B3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1B93C9-BA2F-96D9-1510-E3F6B59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93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FB1A-AB16-3C60-9005-B818D391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001254-FC92-FEF7-30AE-CC443BB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538D64-222C-4139-5617-5CADADB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935BA7-92E1-FDDC-B1F7-E0FD889F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4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B9D9ED-A635-4909-B318-EC16123F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5779C-E6F3-3B62-A826-CD018A5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74588B-ADDA-A47B-B300-742A9CA1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7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F2C8-B7C0-4C76-A94E-A6FB5FE6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0A8C6-7B92-88CB-53E7-402C1561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15A86-3E01-74B6-08E6-00D4A0AAA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4B261-C800-8F42-8369-DB147E3F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8FB41-971A-46A6-A5D4-F39C043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7CFFC-B4FE-DFCF-567A-1C2EFDB2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9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8727-CDE2-3086-CDC3-AC8F2387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F30C1C-8FA5-722D-4809-7C0BE075F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E651A-24B2-C126-3846-04B8E0E5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C19D60-9EE0-E3B7-2BED-65893143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004824-3B9E-90B4-9604-5308372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836FF-0746-8C4C-004F-95B521A3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C86A57-22FE-153B-C1F7-60BF4C2C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49A2C-E816-AC22-03EA-3A277E8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915C5-B84C-CB72-889D-BA1FC10EA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7CBE-25BD-4207-B953-186C97B9FEF0}" type="datetimeFigureOut">
              <a:rPr lang="es-MX" smtClean="0"/>
              <a:t>05/11/2022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EB448-6595-DB5A-3F01-E495E27DD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A7E4A-635F-81FE-23D2-AE8C68A7B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6C80-8838-4E67-8653-9DAD5783FB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3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AD65565-8984-BD85-3954-DF12B98BC9CD}"/>
              </a:ext>
            </a:extLst>
          </p:cNvPr>
          <p:cNvSpPr/>
          <p:nvPr/>
        </p:nvSpPr>
        <p:spPr>
          <a:xfrm>
            <a:off x="7872000" y="4698000"/>
            <a:ext cx="4320000" cy="21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2AAD8F-21C7-4A1A-EC14-F59C4FD7A7D3}"/>
              </a:ext>
            </a:extLst>
          </p:cNvPr>
          <p:cNvSpPr/>
          <p:nvPr/>
        </p:nvSpPr>
        <p:spPr>
          <a:xfrm>
            <a:off x="7872002" y="0"/>
            <a:ext cx="4320000" cy="21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3F7FDB-8A50-800E-397B-D9CB6C813B71}"/>
              </a:ext>
            </a:extLst>
          </p:cNvPr>
          <p:cNvSpPr/>
          <p:nvPr/>
        </p:nvSpPr>
        <p:spPr>
          <a:xfrm>
            <a:off x="-1" y="4698000"/>
            <a:ext cx="4320000" cy="21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799881-9089-B65B-E7E7-90581ED5AFBA}"/>
              </a:ext>
            </a:extLst>
          </p:cNvPr>
          <p:cNvSpPr/>
          <p:nvPr/>
        </p:nvSpPr>
        <p:spPr>
          <a:xfrm>
            <a:off x="0" y="6407"/>
            <a:ext cx="4320000" cy="21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236DB4-E9DF-A717-50B7-4396DC3731F5}"/>
              </a:ext>
            </a:extLst>
          </p:cNvPr>
          <p:cNvSpPr/>
          <p:nvPr/>
        </p:nvSpPr>
        <p:spPr>
          <a:xfrm>
            <a:off x="4376056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CEEA91-229B-9E2E-EDC2-CF7D2679DBDD}"/>
              </a:ext>
            </a:extLst>
          </p:cNvPr>
          <p:cNvSpPr/>
          <p:nvPr/>
        </p:nvSpPr>
        <p:spPr>
          <a:xfrm>
            <a:off x="4497427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164A06-036B-6FF8-BB72-783262771E3C}"/>
              </a:ext>
            </a:extLst>
          </p:cNvPr>
          <p:cNvSpPr/>
          <p:nvPr/>
        </p:nvSpPr>
        <p:spPr>
          <a:xfrm>
            <a:off x="4618798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ED2ACD-36E1-BA24-CCF7-3CAF9417C1D4}"/>
              </a:ext>
            </a:extLst>
          </p:cNvPr>
          <p:cNvSpPr/>
          <p:nvPr/>
        </p:nvSpPr>
        <p:spPr>
          <a:xfrm>
            <a:off x="4740169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8763443-34E3-9B54-5C64-FF51A9095B50}"/>
              </a:ext>
            </a:extLst>
          </p:cNvPr>
          <p:cNvSpPr/>
          <p:nvPr/>
        </p:nvSpPr>
        <p:spPr>
          <a:xfrm>
            <a:off x="4861540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B9865BB-1B71-8BB4-ED67-A40273D27B48}"/>
              </a:ext>
            </a:extLst>
          </p:cNvPr>
          <p:cNvSpPr/>
          <p:nvPr/>
        </p:nvSpPr>
        <p:spPr>
          <a:xfrm>
            <a:off x="4978270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410FA6-7C4F-5C45-4542-503BCE0B7C41}"/>
              </a:ext>
            </a:extLst>
          </p:cNvPr>
          <p:cNvSpPr/>
          <p:nvPr/>
        </p:nvSpPr>
        <p:spPr>
          <a:xfrm>
            <a:off x="5099641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B7716F-C164-2798-F8EB-F087B9C9EA01}"/>
              </a:ext>
            </a:extLst>
          </p:cNvPr>
          <p:cNvSpPr/>
          <p:nvPr/>
        </p:nvSpPr>
        <p:spPr>
          <a:xfrm>
            <a:off x="5221012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413B87-C48A-D84B-9F29-F4B14266B9DB}"/>
              </a:ext>
            </a:extLst>
          </p:cNvPr>
          <p:cNvSpPr/>
          <p:nvPr/>
        </p:nvSpPr>
        <p:spPr>
          <a:xfrm>
            <a:off x="5342383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C3AA34-1B09-132A-6A5B-4B6769D5A068}"/>
              </a:ext>
            </a:extLst>
          </p:cNvPr>
          <p:cNvSpPr/>
          <p:nvPr/>
        </p:nvSpPr>
        <p:spPr>
          <a:xfrm>
            <a:off x="5463754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E05004-855F-8B28-B1AE-442E255484F2}"/>
              </a:ext>
            </a:extLst>
          </p:cNvPr>
          <p:cNvSpPr/>
          <p:nvPr/>
        </p:nvSpPr>
        <p:spPr>
          <a:xfrm>
            <a:off x="5577859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BC98B63-4432-705B-EB0D-60CDFB8B70BF}"/>
              </a:ext>
            </a:extLst>
          </p:cNvPr>
          <p:cNvSpPr/>
          <p:nvPr/>
        </p:nvSpPr>
        <p:spPr>
          <a:xfrm>
            <a:off x="5699230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5BFC3A0-68E0-7D50-0ED4-91D8B217733E}"/>
              </a:ext>
            </a:extLst>
          </p:cNvPr>
          <p:cNvSpPr/>
          <p:nvPr/>
        </p:nvSpPr>
        <p:spPr>
          <a:xfrm>
            <a:off x="5820601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FF1544B-F832-CD94-C416-6A4EC48604E4}"/>
              </a:ext>
            </a:extLst>
          </p:cNvPr>
          <p:cNvSpPr/>
          <p:nvPr/>
        </p:nvSpPr>
        <p:spPr>
          <a:xfrm>
            <a:off x="5941972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AC9E7BA-DC1D-76D8-D938-32E64BF28DCE}"/>
              </a:ext>
            </a:extLst>
          </p:cNvPr>
          <p:cNvSpPr/>
          <p:nvPr/>
        </p:nvSpPr>
        <p:spPr>
          <a:xfrm>
            <a:off x="6063343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068154A-A22D-1E54-8B73-088804A44291}"/>
              </a:ext>
            </a:extLst>
          </p:cNvPr>
          <p:cNvSpPr/>
          <p:nvPr/>
        </p:nvSpPr>
        <p:spPr>
          <a:xfrm>
            <a:off x="6182394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21D729-F4C2-10F0-2A95-3470928AA9DA}"/>
              </a:ext>
            </a:extLst>
          </p:cNvPr>
          <p:cNvSpPr/>
          <p:nvPr/>
        </p:nvSpPr>
        <p:spPr>
          <a:xfrm>
            <a:off x="6303765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DFFD48-2B63-D17A-36B2-0E30CB021385}"/>
              </a:ext>
            </a:extLst>
          </p:cNvPr>
          <p:cNvSpPr/>
          <p:nvPr/>
        </p:nvSpPr>
        <p:spPr>
          <a:xfrm>
            <a:off x="6425136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FC67E8D-D285-7D40-B345-A9367913B216}"/>
              </a:ext>
            </a:extLst>
          </p:cNvPr>
          <p:cNvSpPr/>
          <p:nvPr/>
        </p:nvSpPr>
        <p:spPr>
          <a:xfrm>
            <a:off x="6546507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2F93EB-245F-ED7E-6D03-0245D7895095}"/>
              </a:ext>
            </a:extLst>
          </p:cNvPr>
          <p:cNvSpPr/>
          <p:nvPr/>
        </p:nvSpPr>
        <p:spPr>
          <a:xfrm>
            <a:off x="6667878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CC71396-6AC8-A117-0202-E3E4B912FB8A}"/>
              </a:ext>
            </a:extLst>
          </p:cNvPr>
          <p:cNvSpPr/>
          <p:nvPr/>
        </p:nvSpPr>
        <p:spPr>
          <a:xfrm>
            <a:off x="6789249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2F08805-5E1E-6788-934C-1F3BCD9B5FD5}"/>
              </a:ext>
            </a:extLst>
          </p:cNvPr>
          <p:cNvSpPr/>
          <p:nvPr/>
        </p:nvSpPr>
        <p:spPr>
          <a:xfrm>
            <a:off x="6910620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3E3CDD-4F13-185A-6EE0-9C599502F981}"/>
              </a:ext>
            </a:extLst>
          </p:cNvPr>
          <p:cNvSpPr/>
          <p:nvPr/>
        </p:nvSpPr>
        <p:spPr>
          <a:xfrm>
            <a:off x="7031991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41CD453-2E89-95A0-F451-E693EFE67B0F}"/>
              </a:ext>
            </a:extLst>
          </p:cNvPr>
          <p:cNvSpPr/>
          <p:nvPr/>
        </p:nvSpPr>
        <p:spPr>
          <a:xfrm>
            <a:off x="7153362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08EB1E0-A982-38DC-F51D-1E75B982A9C9}"/>
              </a:ext>
            </a:extLst>
          </p:cNvPr>
          <p:cNvSpPr/>
          <p:nvPr/>
        </p:nvSpPr>
        <p:spPr>
          <a:xfrm>
            <a:off x="7274733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D924F0-EE47-5884-1694-289A6FD41BD4}"/>
              </a:ext>
            </a:extLst>
          </p:cNvPr>
          <p:cNvSpPr/>
          <p:nvPr/>
        </p:nvSpPr>
        <p:spPr>
          <a:xfrm>
            <a:off x="7278681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2D027A5-ABF4-286E-4C8C-BD37A43FB08A}"/>
              </a:ext>
            </a:extLst>
          </p:cNvPr>
          <p:cNvSpPr/>
          <p:nvPr/>
        </p:nvSpPr>
        <p:spPr>
          <a:xfrm>
            <a:off x="7400052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FB50F5C-DFCD-5133-8148-01C4F09A1C84}"/>
              </a:ext>
            </a:extLst>
          </p:cNvPr>
          <p:cNvSpPr/>
          <p:nvPr/>
        </p:nvSpPr>
        <p:spPr>
          <a:xfrm>
            <a:off x="7521423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C124082-5E80-E46F-FCF8-BFA864CFB22F}"/>
              </a:ext>
            </a:extLst>
          </p:cNvPr>
          <p:cNvSpPr/>
          <p:nvPr/>
        </p:nvSpPr>
        <p:spPr>
          <a:xfrm>
            <a:off x="7642794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83546C9-057B-75EC-F55A-51C084D4A3B9}"/>
              </a:ext>
            </a:extLst>
          </p:cNvPr>
          <p:cNvSpPr/>
          <p:nvPr/>
        </p:nvSpPr>
        <p:spPr>
          <a:xfrm>
            <a:off x="7764165" y="1758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C9E83D1-3491-C970-7615-1104406B1E64}"/>
              </a:ext>
            </a:extLst>
          </p:cNvPr>
          <p:cNvSpPr/>
          <p:nvPr/>
        </p:nvSpPr>
        <p:spPr>
          <a:xfrm>
            <a:off x="4376056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E11CE82-2B14-02DC-AC6D-FAA2928BD2F1}"/>
              </a:ext>
            </a:extLst>
          </p:cNvPr>
          <p:cNvSpPr/>
          <p:nvPr/>
        </p:nvSpPr>
        <p:spPr>
          <a:xfrm>
            <a:off x="4497427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3DCE2A6-5BD8-291D-44EF-54FE6E7076D0}"/>
              </a:ext>
            </a:extLst>
          </p:cNvPr>
          <p:cNvSpPr/>
          <p:nvPr/>
        </p:nvSpPr>
        <p:spPr>
          <a:xfrm>
            <a:off x="4618798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B30CCEE-6125-5486-5E93-211E646254CF}"/>
              </a:ext>
            </a:extLst>
          </p:cNvPr>
          <p:cNvSpPr/>
          <p:nvPr/>
        </p:nvSpPr>
        <p:spPr>
          <a:xfrm>
            <a:off x="4740169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7F66A9EF-0557-B8B0-79DD-C1C81B58E6F3}"/>
              </a:ext>
            </a:extLst>
          </p:cNvPr>
          <p:cNvSpPr/>
          <p:nvPr/>
        </p:nvSpPr>
        <p:spPr>
          <a:xfrm>
            <a:off x="4861540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0029EC8-0522-4BE5-73AE-8F23161A0CF0}"/>
              </a:ext>
            </a:extLst>
          </p:cNvPr>
          <p:cNvSpPr/>
          <p:nvPr/>
        </p:nvSpPr>
        <p:spPr>
          <a:xfrm>
            <a:off x="4978270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3C783FA-88D6-94DE-054C-55A849770E72}"/>
              </a:ext>
            </a:extLst>
          </p:cNvPr>
          <p:cNvSpPr/>
          <p:nvPr/>
        </p:nvSpPr>
        <p:spPr>
          <a:xfrm>
            <a:off x="5099641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23145DC4-B098-E8C4-4325-7A9F11A95B90}"/>
              </a:ext>
            </a:extLst>
          </p:cNvPr>
          <p:cNvSpPr/>
          <p:nvPr/>
        </p:nvSpPr>
        <p:spPr>
          <a:xfrm>
            <a:off x="5221012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30DF95C-0295-2430-7004-B1AE26CC9F2D}"/>
              </a:ext>
            </a:extLst>
          </p:cNvPr>
          <p:cNvSpPr/>
          <p:nvPr/>
        </p:nvSpPr>
        <p:spPr>
          <a:xfrm>
            <a:off x="5342383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9BB9704A-4E53-129F-2C12-3B9401E2F269}"/>
              </a:ext>
            </a:extLst>
          </p:cNvPr>
          <p:cNvSpPr/>
          <p:nvPr/>
        </p:nvSpPr>
        <p:spPr>
          <a:xfrm>
            <a:off x="5463754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F2ED407-8788-C2D7-7458-2774ABF7386F}"/>
              </a:ext>
            </a:extLst>
          </p:cNvPr>
          <p:cNvSpPr/>
          <p:nvPr/>
        </p:nvSpPr>
        <p:spPr>
          <a:xfrm>
            <a:off x="5577859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3D86C19-3927-ABDD-D40F-7848ECBE03AD}"/>
              </a:ext>
            </a:extLst>
          </p:cNvPr>
          <p:cNvSpPr/>
          <p:nvPr/>
        </p:nvSpPr>
        <p:spPr>
          <a:xfrm>
            <a:off x="5699230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F9BE4E5-D99B-8C03-1811-77B889BFD719}"/>
              </a:ext>
            </a:extLst>
          </p:cNvPr>
          <p:cNvSpPr/>
          <p:nvPr/>
        </p:nvSpPr>
        <p:spPr>
          <a:xfrm>
            <a:off x="5820601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9ADA416-0BA4-3E54-E719-AA54845C1823}"/>
              </a:ext>
            </a:extLst>
          </p:cNvPr>
          <p:cNvSpPr/>
          <p:nvPr/>
        </p:nvSpPr>
        <p:spPr>
          <a:xfrm>
            <a:off x="5941972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02A18ACB-2E27-91E9-D1B5-B8BBAF1C5AB2}"/>
              </a:ext>
            </a:extLst>
          </p:cNvPr>
          <p:cNvSpPr/>
          <p:nvPr/>
        </p:nvSpPr>
        <p:spPr>
          <a:xfrm>
            <a:off x="6063343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009D514-E693-FC1D-D057-16272622459E}"/>
              </a:ext>
            </a:extLst>
          </p:cNvPr>
          <p:cNvSpPr/>
          <p:nvPr/>
        </p:nvSpPr>
        <p:spPr>
          <a:xfrm>
            <a:off x="6182394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347F11D-12CF-C810-20B5-156BFD49EF38}"/>
              </a:ext>
            </a:extLst>
          </p:cNvPr>
          <p:cNvSpPr/>
          <p:nvPr/>
        </p:nvSpPr>
        <p:spPr>
          <a:xfrm>
            <a:off x="6303765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ACBC4D5-FAC7-15D2-2896-6D31D74E70B2}"/>
              </a:ext>
            </a:extLst>
          </p:cNvPr>
          <p:cNvSpPr/>
          <p:nvPr/>
        </p:nvSpPr>
        <p:spPr>
          <a:xfrm>
            <a:off x="6425136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073D161-AB64-9020-EB28-FE17615229CB}"/>
              </a:ext>
            </a:extLst>
          </p:cNvPr>
          <p:cNvSpPr/>
          <p:nvPr/>
        </p:nvSpPr>
        <p:spPr>
          <a:xfrm>
            <a:off x="6546507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D6EFCD5D-AA0F-A3C6-CF0C-288BACE66868}"/>
              </a:ext>
            </a:extLst>
          </p:cNvPr>
          <p:cNvSpPr/>
          <p:nvPr/>
        </p:nvSpPr>
        <p:spPr>
          <a:xfrm>
            <a:off x="6667878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CEAC6B9-6302-5873-6DC2-D477352CA29A}"/>
              </a:ext>
            </a:extLst>
          </p:cNvPr>
          <p:cNvSpPr/>
          <p:nvPr/>
        </p:nvSpPr>
        <p:spPr>
          <a:xfrm>
            <a:off x="6789249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F9BD4AA-4BA4-BE25-C839-21FAE7EE464D}"/>
              </a:ext>
            </a:extLst>
          </p:cNvPr>
          <p:cNvSpPr/>
          <p:nvPr/>
        </p:nvSpPr>
        <p:spPr>
          <a:xfrm>
            <a:off x="6910620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A20ADE1C-3116-8FAC-40C2-41041DEB5F53}"/>
              </a:ext>
            </a:extLst>
          </p:cNvPr>
          <p:cNvSpPr/>
          <p:nvPr/>
        </p:nvSpPr>
        <p:spPr>
          <a:xfrm>
            <a:off x="7031991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8B795EC-CE17-02E1-2413-7DBFB332B0CA}"/>
              </a:ext>
            </a:extLst>
          </p:cNvPr>
          <p:cNvSpPr/>
          <p:nvPr/>
        </p:nvSpPr>
        <p:spPr>
          <a:xfrm>
            <a:off x="7153362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14FB775-6AFD-CF39-08F8-449D24658C31}"/>
              </a:ext>
            </a:extLst>
          </p:cNvPr>
          <p:cNvSpPr/>
          <p:nvPr/>
        </p:nvSpPr>
        <p:spPr>
          <a:xfrm>
            <a:off x="7274733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E787E2ED-BEA3-F75C-24D9-D2695D38C98E}"/>
              </a:ext>
            </a:extLst>
          </p:cNvPr>
          <p:cNvSpPr/>
          <p:nvPr/>
        </p:nvSpPr>
        <p:spPr>
          <a:xfrm>
            <a:off x="7278681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0F601CC-A842-FAAA-F18E-0B5A7F7D490C}"/>
              </a:ext>
            </a:extLst>
          </p:cNvPr>
          <p:cNvSpPr/>
          <p:nvPr/>
        </p:nvSpPr>
        <p:spPr>
          <a:xfrm>
            <a:off x="7400052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57FF9DE8-5B50-2A77-4E95-C1E3EA14773A}"/>
              </a:ext>
            </a:extLst>
          </p:cNvPr>
          <p:cNvSpPr/>
          <p:nvPr/>
        </p:nvSpPr>
        <p:spPr>
          <a:xfrm>
            <a:off x="7521423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318A40C-59C1-EC81-DF71-7BCBDF18D0A7}"/>
              </a:ext>
            </a:extLst>
          </p:cNvPr>
          <p:cNvSpPr/>
          <p:nvPr/>
        </p:nvSpPr>
        <p:spPr>
          <a:xfrm>
            <a:off x="7642794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76DDD21-53BE-C789-09EC-E1D07DDF7BC1}"/>
              </a:ext>
            </a:extLst>
          </p:cNvPr>
          <p:cNvSpPr/>
          <p:nvPr/>
        </p:nvSpPr>
        <p:spPr>
          <a:xfrm>
            <a:off x="7764165" y="469800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08D8A21-4941-8BB0-8FE4-FF0AE9A6E983}"/>
              </a:ext>
            </a:extLst>
          </p:cNvPr>
          <p:cNvSpPr/>
          <p:nvPr/>
        </p:nvSpPr>
        <p:spPr>
          <a:xfrm rot="16200000">
            <a:off x="4086817" y="44122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92B07BEA-DD26-67FF-C370-A1102D7B21AE}"/>
              </a:ext>
            </a:extLst>
          </p:cNvPr>
          <p:cNvSpPr/>
          <p:nvPr/>
        </p:nvSpPr>
        <p:spPr>
          <a:xfrm rot="16200000">
            <a:off x="4086817" y="429436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2DE9668-AF07-5602-31A7-E59AE57A7CAD}"/>
              </a:ext>
            </a:extLst>
          </p:cNvPr>
          <p:cNvSpPr/>
          <p:nvPr/>
        </p:nvSpPr>
        <p:spPr>
          <a:xfrm rot="16200000">
            <a:off x="4086817" y="417648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DB3B33DD-2324-C156-A52B-6900BDD79028}"/>
              </a:ext>
            </a:extLst>
          </p:cNvPr>
          <p:cNvSpPr/>
          <p:nvPr/>
        </p:nvSpPr>
        <p:spPr>
          <a:xfrm rot="16200000">
            <a:off x="4086817" y="405860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F7178C8B-E595-5CC8-6BA7-FFC37B9552FE}"/>
              </a:ext>
            </a:extLst>
          </p:cNvPr>
          <p:cNvSpPr/>
          <p:nvPr/>
        </p:nvSpPr>
        <p:spPr>
          <a:xfrm rot="16200000">
            <a:off x="4086817" y="394488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C7D86FB-83EA-86C7-C79D-325E2B5D0478}"/>
              </a:ext>
            </a:extLst>
          </p:cNvPr>
          <p:cNvSpPr/>
          <p:nvPr/>
        </p:nvSpPr>
        <p:spPr>
          <a:xfrm rot="16200000">
            <a:off x="4086817" y="382700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8E7CBF9C-409B-3B6A-8787-B4EE5CD1FEE6}"/>
              </a:ext>
            </a:extLst>
          </p:cNvPr>
          <p:cNvSpPr/>
          <p:nvPr/>
        </p:nvSpPr>
        <p:spPr>
          <a:xfrm rot="16200000">
            <a:off x="4085641" y="370703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BB4DD4C-CED1-2EA5-00B7-D841BAF4C386}"/>
              </a:ext>
            </a:extLst>
          </p:cNvPr>
          <p:cNvSpPr/>
          <p:nvPr/>
        </p:nvSpPr>
        <p:spPr>
          <a:xfrm rot="16200000">
            <a:off x="4085641" y="358173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3D2B975-500F-9FC8-A806-248CA4E03EEE}"/>
              </a:ext>
            </a:extLst>
          </p:cNvPr>
          <p:cNvSpPr/>
          <p:nvPr/>
        </p:nvSpPr>
        <p:spPr>
          <a:xfrm rot="16200000">
            <a:off x="4089981" y="346807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73D0F497-D94D-181C-8492-4D4DDF850D47}"/>
              </a:ext>
            </a:extLst>
          </p:cNvPr>
          <p:cNvSpPr/>
          <p:nvPr/>
        </p:nvSpPr>
        <p:spPr>
          <a:xfrm rot="16200000">
            <a:off x="4089981" y="335018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60F57F36-3652-96FA-4E4C-C19C103309DB}"/>
              </a:ext>
            </a:extLst>
          </p:cNvPr>
          <p:cNvSpPr/>
          <p:nvPr/>
        </p:nvSpPr>
        <p:spPr>
          <a:xfrm rot="16200000">
            <a:off x="4089981" y="323230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F149DF7D-84CE-7693-EC93-9515254CD8D9}"/>
              </a:ext>
            </a:extLst>
          </p:cNvPr>
          <p:cNvSpPr/>
          <p:nvPr/>
        </p:nvSpPr>
        <p:spPr>
          <a:xfrm rot="16200000">
            <a:off x="4089981" y="311442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FCBBFB84-B44D-F012-86CC-498F2EC4A93C}"/>
              </a:ext>
            </a:extLst>
          </p:cNvPr>
          <p:cNvSpPr/>
          <p:nvPr/>
        </p:nvSpPr>
        <p:spPr>
          <a:xfrm rot="16200000">
            <a:off x="4089981" y="300070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BA92EBE9-A1F3-F91F-9BE8-1BDD384C0FD2}"/>
              </a:ext>
            </a:extLst>
          </p:cNvPr>
          <p:cNvSpPr/>
          <p:nvPr/>
        </p:nvSpPr>
        <p:spPr>
          <a:xfrm rot="16200000">
            <a:off x="4089981" y="288282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FECE0461-26F5-238C-0CBB-3268BD530D6E}"/>
              </a:ext>
            </a:extLst>
          </p:cNvPr>
          <p:cNvSpPr/>
          <p:nvPr/>
        </p:nvSpPr>
        <p:spPr>
          <a:xfrm rot="16200000">
            <a:off x="4088805" y="276285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1445849F-B7F2-6A8C-92C8-E408F5B442F5}"/>
              </a:ext>
            </a:extLst>
          </p:cNvPr>
          <p:cNvSpPr/>
          <p:nvPr/>
        </p:nvSpPr>
        <p:spPr>
          <a:xfrm rot="16200000">
            <a:off x="4088805" y="263755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B82BDEC7-B70D-3C61-75BF-1678A2E536A2}"/>
              </a:ext>
            </a:extLst>
          </p:cNvPr>
          <p:cNvSpPr/>
          <p:nvPr/>
        </p:nvSpPr>
        <p:spPr>
          <a:xfrm rot="16200000">
            <a:off x="4086816" y="252163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CAD3E922-7DCB-26EE-B08A-46DC046F368F}"/>
              </a:ext>
            </a:extLst>
          </p:cNvPr>
          <p:cNvSpPr/>
          <p:nvPr/>
        </p:nvSpPr>
        <p:spPr>
          <a:xfrm rot="16200000">
            <a:off x="4086816" y="2403756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2A6A1D5-4AFF-2F56-D7FB-D1A7E2DCC030}"/>
              </a:ext>
            </a:extLst>
          </p:cNvPr>
          <p:cNvSpPr/>
          <p:nvPr/>
        </p:nvSpPr>
        <p:spPr>
          <a:xfrm rot="16200000">
            <a:off x="4085640" y="228378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40EC29ED-62D7-08CD-EF61-D3250FB95890}"/>
              </a:ext>
            </a:extLst>
          </p:cNvPr>
          <p:cNvSpPr/>
          <p:nvPr/>
        </p:nvSpPr>
        <p:spPr>
          <a:xfrm rot="16200000">
            <a:off x="4085640" y="215848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20340CF-EE7A-20B1-FA9D-235C81566FE5}"/>
              </a:ext>
            </a:extLst>
          </p:cNvPr>
          <p:cNvSpPr/>
          <p:nvPr/>
        </p:nvSpPr>
        <p:spPr>
          <a:xfrm rot="16200000">
            <a:off x="4085640" y="205034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A4ADDB90-089F-5202-4D05-E2A0B20A30A2}"/>
              </a:ext>
            </a:extLst>
          </p:cNvPr>
          <p:cNvSpPr/>
          <p:nvPr/>
        </p:nvSpPr>
        <p:spPr>
          <a:xfrm rot="16200000">
            <a:off x="8037883" y="44122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8E9033A2-E187-ADD2-8053-F351D50648CC}"/>
              </a:ext>
            </a:extLst>
          </p:cNvPr>
          <p:cNvSpPr/>
          <p:nvPr/>
        </p:nvSpPr>
        <p:spPr>
          <a:xfrm rot="16200000">
            <a:off x="8037883" y="429436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BDCD1950-9A15-2368-7C9A-8EBF5A1184A1}"/>
              </a:ext>
            </a:extLst>
          </p:cNvPr>
          <p:cNvSpPr/>
          <p:nvPr/>
        </p:nvSpPr>
        <p:spPr>
          <a:xfrm rot="16200000">
            <a:off x="8037883" y="417648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01CFCA58-F0B7-61CB-C925-E4E512576602}"/>
              </a:ext>
            </a:extLst>
          </p:cNvPr>
          <p:cNvSpPr/>
          <p:nvPr/>
        </p:nvSpPr>
        <p:spPr>
          <a:xfrm rot="16200000">
            <a:off x="8037883" y="405860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908B6D59-F18E-CD1A-7C7F-87A4BDC456E6}"/>
              </a:ext>
            </a:extLst>
          </p:cNvPr>
          <p:cNvSpPr/>
          <p:nvPr/>
        </p:nvSpPr>
        <p:spPr>
          <a:xfrm rot="16200000">
            <a:off x="8037883" y="394488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B51BA497-8A19-949C-796C-3CDF3C8F0A9E}"/>
              </a:ext>
            </a:extLst>
          </p:cNvPr>
          <p:cNvSpPr/>
          <p:nvPr/>
        </p:nvSpPr>
        <p:spPr>
          <a:xfrm rot="16200000">
            <a:off x="8037883" y="382700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6F08C5DF-38A2-C220-987B-13E2B6BBCBBD}"/>
              </a:ext>
            </a:extLst>
          </p:cNvPr>
          <p:cNvSpPr/>
          <p:nvPr/>
        </p:nvSpPr>
        <p:spPr>
          <a:xfrm rot="16200000">
            <a:off x="8036707" y="370703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BA2BA08E-807F-F038-AAE5-A01F3A08DB4F}"/>
              </a:ext>
            </a:extLst>
          </p:cNvPr>
          <p:cNvSpPr/>
          <p:nvPr/>
        </p:nvSpPr>
        <p:spPr>
          <a:xfrm rot="16200000">
            <a:off x="8036707" y="358173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A26FF9F1-9193-04BD-6876-D0B5A9842436}"/>
              </a:ext>
            </a:extLst>
          </p:cNvPr>
          <p:cNvSpPr/>
          <p:nvPr/>
        </p:nvSpPr>
        <p:spPr>
          <a:xfrm rot="16200000">
            <a:off x="8041047" y="346807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F4EAE8C8-31E8-DB39-9CAF-651FC77F40FF}"/>
              </a:ext>
            </a:extLst>
          </p:cNvPr>
          <p:cNvSpPr/>
          <p:nvPr/>
        </p:nvSpPr>
        <p:spPr>
          <a:xfrm rot="16200000">
            <a:off x="8041047" y="335018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EFA8A301-F1A2-C739-CEA8-ABE94064C8D1}"/>
              </a:ext>
            </a:extLst>
          </p:cNvPr>
          <p:cNvSpPr/>
          <p:nvPr/>
        </p:nvSpPr>
        <p:spPr>
          <a:xfrm rot="16200000">
            <a:off x="8041047" y="323230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CB7E53DC-143E-5C56-61D3-54E0CA88532A}"/>
              </a:ext>
            </a:extLst>
          </p:cNvPr>
          <p:cNvSpPr/>
          <p:nvPr/>
        </p:nvSpPr>
        <p:spPr>
          <a:xfrm rot="16200000">
            <a:off x="8041047" y="311442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70CD6330-4E16-25DA-9300-5191029EFAF0}"/>
              </a:ext>
            </a:extLst>
          </p:cNvPr>
          <p:cNvSpPr/>
          <p:nvPr/>
        </p:nvSpPr>
        <p:spPr>
          <a:xfrm rot="16200000">
            <a:off x="8041047" y="300070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AEE6C7F7-BF58-930F-A044-80747B18D5C7}"/>
              </a:ext>
            </a:extLst>
          </p:cNvPr>
          <p:cNvSpPr/>
          <p:nvPr/>
        </p:nvSpPr>
        <p:spPr>
          <a:xfrm rot="16200000">
            <a:off x="8041047" y="288282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99FB7044-991B-86AF-C29C-ACDAE60FB132}"/>
              </a:ext>
            </a:extLst>
          </p:cNvPr>
          <p:cNvSpPr/>
          <p:nvPr/>
        </p:nvSpPr>
        <p:spPr>
          <a:xfrm rot="16200000">
            <a:off x="8039871" y="276285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11D59933-C8D7-C5FC-F752-B2D7A1B81610}"/>
              </a:ext>
            </a:extLst>
          </p:cNvPr>
          <p:cNvSpPr/>
          <p:nvPr/>
        </p:nvSpPr>
        <p:spPr>
          <a:xfrm rot="16200000">
            <a:off x="8039871" y="263755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19C420CE-4212-1681-A1A7-E7887F4ADEB4}"/>
              </a:ext>
            </a:extLst>
          </p:cNvPr>
          <p:cNvSpPr/>
          <p:nvPr/>
        </p:nvSpPr>
        <p:spPr>
          <a:xfrm rot="16200000">
            <a:off x="8037882" y="252163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9BE24B6B-4D96-744E-917C-3D69243028E5}"/>
              </a:ext>
            </a:extLst>
          </p:cNvPr>
          <p:cNvSpPr/>
          <p:nvPr/>
        </p:nvSpPr>
        <p:spPr>
          <a:xfrm rot="16200000">
            <a:off x="8037882" y="2403756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E5309234-00FC-3548-0E95-DAFF43F40C34}"/>
              </a:ext>
            </a:extLst>
          </p:cNvPr>
          <p:cNvSpPr/>
          <p:nvPr/>
        </p:nvSpPr>
        <p:spPr>
          <a:xfrm rot="16200000">
            <a:off x="8036706" y="228378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BEDCC6EC-C64B-CF7B-C92A-1BAB0162C162}"/>
              </a:ext>
            </a:extLst>
          </p:cNvPr>
          <p:cNvSpPr/>
          <p:nvPr/>
        </p:nvSpPr>
        <p:spPr>
          <a:xfrm rot="16200000">
            <a:off x="8036706" y="215848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A1E7D1E4-4EB0-8FAB-73BD-63308206641C}"/>
              </a:ext>
            </a:extLst>
          </p:cNvPr>
          <p:cNvSpPr/>
          <p:nvPr/>
        </p:nvSpPr>
        <p:spPr>
          <a:xfrm rot="16200000">
            <a:off x="8036707" y="2052596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FB4174DA-E302-724B-3D83-E6F7CC8A6A37}"/>
              </a:ext>
            </a:extLst>
          </p:cNvPr>
          <p:cNvSpPr/>
          <p:nvPr/>
        </p:nvSpPr>
        <p:spPr>
          <a:xfrm rot="16200000">
            <a:off x="1921563" y="1474777"/>
            <a:ext cx="65317" cy="39084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886594E3-8728-E535-3F4A-D0E9C89B5D48}"/>
              </a:ext>
            </a:extLst>
          </p:cNvPr>
          <p:cNvSpPr/>
          <p:nvPr/>
        </p:nvSpPr>
        <p:spPr>
          <a:xfrm rot="16200000">
            <a:off x="10205121" y="1483100"/>
            <a:ext cx="65317" cy="39084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F520CF82-81B9-660B-73E5-410DC305642B}"/>
              </a:ext>
            </a:extLst>
          </p:cNvPr>
          <p:cNvSpPr/>
          <p:nvPr/>
        </p:nvSpPr>
        <p:spPr>
          <a:xfrm>
            <a:off x="6128658" y="-3966"/>
            <a:ext cx="53920" cy="17543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31B6CD9-3BB3-F0BB-D565-8A5262A08E66}"/>
              </a:ext>
            </a:extLst>
          </p:cNvPr>
          <p:cNvSpPr/>
          <p:nvPr/>
        </p:nvSpPr>
        <p:spPr>
          <a:xfrm>
            <a:off x="6124526" y="5099050"/>
            <a:ext cx="53920" cy="17543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AAF3FA14-3ACA-D3C0-6029-53DE6DF1FBFE}"/>
              </a:ext>
            </a:extLst>
          </p:cNvPr>
          <p:cNvSpPr/>
          <p:nvPr/>
        </p:nvSpPr>
        <p:spPr>
          <a:xfrm>
            <a:off x="1" y="1756737"/>
            <a:ext cx="4321988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933F8E01-F7E3-3C4F-C3CA-7969D12C3E3F}"/>
              </a:ext>
            </a:extLst>
          </p:cNvPr>
          <p:cNvSpPr/>
          <p:nvPr/>
        </p:nvSpPr>
        <p:spPr>
          <a:xfrm>
            <a:off x="2806" y="2127224"/>
            <a:ext cx="432198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9DD9D4AE-E234-296E-6E92-68580EE413BB}"/>
              </a:ext>
            </a:extLst>
          </p:cNvPr>
          <p:cNvSpPr/>
          <p:nvPr/>
        </p:nvSpPr>
        <p:spPr>
          <a:xfrm>
            <a:off x="7862414" y="1763222"/>
            <a:ext cx="4321988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75FEB5E5-EF70-19B3-EE63-CF3218BAF4E5}"/>
              </a:ext>
            </a:extLst>
          </p:cNvPr>
          <p:cNvSpPr/>
          <p:nvPr/>
        </p:nvSpPr>
        <p:spPr>
          <a:xfrm>
            <a:off x="7867207" y="2124385"/>
            <a:ext cx="432198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80D5155E-CF10-00BC-1666-B277E97820A6}"/>
              </a:ext>
            </a:extLst>
          </p:cNvPr>
          <p:cNvSpPr/>
          <p:nvPr/>
        </p:nvSpPr>
        <p:spPr>
          <a:xfrm rot="10800000">
            <a:off x="7875947" y="4725059"/>
            <a:ext cx="4321988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4DCCE1DC-C5A5-2083-5D62-E7404A08AA2D}"/>
              </a:ext>
            </a:extLst>
          </p:cNvPr>
          <p:cNvSpPr/>
          <p:nvPr/>
        </p:nvSpPr>
        <p:spPr>
          <a:xfrm rot="10800000">
            <a:off x="7875948" y="4686365"/>
            <a:ext cx="432198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EA6A12B1-6271-5B3C-DF3C-5D3AE7B26440}"/>
              </a:ext>
            </a:extLst>
          </p:cNvPr>
          <p:cNvSpPr/>
          <p:nvPr/>
        </p:nvSpPr>
        <p:spPr>
          <a:xfrm rot="10800000">
            <a:off x="4280" y="4740524"/>
            <a:ext cx="4321988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807F6308-B288-901C-D273-9A9453DA49FA}"/>
              </a:ext>
            </a:extLst>
          </p:cNvPr>
          <p:cNvSpPr/>
          <p:nvPr/>
        </p:nvSpPr>
        <p:spPr>
          <a:xfrm rot="10800000">
            <a:off x="4281" y="4701830"/>
            <a:ext cx="432198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663D2B78-94F3-3439-35FF-AC9320E6AD35}"/>
              </a:ext>
            </a:extLst>
          </p:cNvPr>
          <p:cNvSpPr/>
          <p:nvPr/>
        </p:nvSpPr>
        <p:spPr>
          <a:xfrm rot="16200000">
            <a:off x="3020795" y="878919"/>
            <a:ext cx="2126122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36F641A3-CF8F-6867-F3EF-4587AD105890}"/>
              </a:ext>
            </a:extLst>
          </p:cNvPr>
          <p:cNvSpPr/>
          <p:nvPr/>
        </p:nvSpPr>
        <p:spPr>
          <a:xfrm rot="16200000">
            <a:off x="3209224" y="1060054"/>
            <a:ext cx="2174028" cy="53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79A84410-DE48-6E81-950A-74C381CC00BB}"/>
              </a:ext>
            </a:extLst>
          </p:cNvPr>
          <p:cNvSpPr/>
          <p:nvPr/>
        </p:nvSpPr>
        <p:spPr>
          <a:xfrm rot="16200000">
            <a:off x="3038463" y="5616430"/>
            <a:ext cx="2110451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D9B38909-98FA-649B-F2B1-E25AA69575B4}"/>
              </a:ext>
            </a:extLst>
          </p:cNvPr>
          <p:cNvSpPr/>
          <p:nvPr/>
        </p:nvSpPr>
        <p:spPr>
          <a:xfrm rot="16200000">
            <a:off x="3231418" y="5756750"/>
            <a:ext cx="2146258" cy="5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B4C67B8C-C83C-7A2C-F9E9-4E40E010F4DE}"/>
              </a:ext>
            </a:extLst>
          </p:cNvPr>
          <p:cNvSpPr/>
          <p:nvPr/>
        </p:nvSpPr>
        <p:spPr>
          <a:xfrm rot="16200000">
            <a:off x="7038170" y="871099"/>
            <a:ext cx="2126122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531448B1-B00A-29C8-FD33-BB4B12412328}"/>
              </a:ext>
            </a:extLst>
          </p:cNvPr>
          <p:cNvSpPr/>
          <p:nvPr/>
        </p:nvSpPr>
        <p:spPr>
          <a:xfrm rot="16200000">
            <a:off x="6802359" y="1057095"/>
            <a:ext cx="2174028" cy="53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F96E2417-38C0-737E-20A9-D59C1F148B46}"/>
              </a:ext>
            </a:extLst>
          </p:cNvPr>
          <p:cNvSpPr/>
          <p:nvPr/>
        </p:nvSpPr>
        <p:spPr>
          <a:xfrm rot="16200000">
            <a:off x="7048363" y="5609695"/>
            <a:ext cx="2126122" cy="3704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DEB6FF04-18AE-A666-5B6D-1F2FF87A0F75}"/>
              </a:ext>
            </a:extLst>
          </p:cNvPr>
          <p:cNvSpPr/>
          <p:nvPr/>
        </p:nvSpPr>
        <p:spPr>
          <a:xfrm rot="16200000">
            <a:off x="6812076" y="5747332"/>
            <a:ext cx="2174028" cy="53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CB276BF3-545A-8183-0DFB-DE0EC782A799}"/>
              </a:ext>
            </a:extLst>
          </p:cNvPr>
          <p:cNvSpPr/>
          <p:nvPr/>
        </p:nvSpPr>
        <p:spPr>
          <a:xfrm rot="16200000">
            <a:off x="167868" y="2584052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FF3852B5-9708-8AAD-C32A-0D2016EA65A0}"/>
              </a:ext>
            </a:extLst>
          </p:cNvPr>
          <p:cNvSpPr/>
          <p:nvPr/>
        </p:nvSpPr>
        <p:spPr>
          <a:xfrm rot="16200000">
            <a:off x="735393" y="258434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450F3F53-82E7-48C0-F6DF-BBC8043034E2}"/>
              </a:ext>
            </a:extLst>
          </p:cNvPr>
          <p:cNvSpPr/>
          <p:nvPr/>
        </p:nvSpPr>
        <p:spPr>
          <a:xfrm rot="16200000">
            <a:off x="1309877" y="258185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3E57A77D-5B2E-1BB4-DA0A-3C5ED1330425}"/>
              </a:ext>
            </a:extLst>
          </p:cNvPr>
          <p:cNvSpPr/>
          <p:nvPr/>
        </p:nvSpPr>
        <p:spPr>
          <a:xfrm rot="16200000">
            <a:off x="1845653" y="258405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FDDB2DB3-5486-9E8E-8C73-D93B5759EAC8}"/>
              </a:ext>
            </a:extLst>
          </p:cNvPr>
          <p:cNvSpPr/>
          <p:nvPr/>
        </p:nvSpPr>
        <p:spPr>
          <a:xfrm rot="16200000">
            <a:off x="3553029" y="257953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BFE27F28-3F92-6575-1FF0-A229330B93F3}"/>
              </a:ext>
            </a:extLst>
          </p:cNvPr>
          <p:cNvSpPr/>
          <p:nvPr/>
        </p:nvSpPr>
        <p:spPr>
          <a:xfrm rot="16200000">
            <a:off x="2447824" y="2577572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79A66E0F-3C63-F735-8130-C58B72AF9B79}"/>
              </a:ext>
            </a:extLst>
          </p:cNvPr>
          <p:cNvSpPr/>
          <p:nvPr/>
        </p:nvSpPr>
        <p:spPr>
          <a:xfrm rot="16200000">
            <a:off x="3009001" y="2577312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984625C9-3374-4E01-72B5-A927F18B3C50}"/>
              </a:ext>
            </a:extLst>
          </p:cNvPr>
          <p:cNvSpPr/>
          <p:nvPr/>
        </p:nvSpPr>
        <p:spPr>
          <a:xfrm rot="16200000">
            <a:off x="167869" y="37708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5AECDB26-1111-ECF1-33F3-D5908463BAAB}"/>
              </a:ext>
            </a:extLst>
          </p:cNvPr>
          <p:cNvSpPr/>
          <p:nvPr/>
        </p:nvSpPr>
        <p:spPr>
          <a:xfrm rot="16200000">
            <a:off x="735394" y="377113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058CF8C4-63EB-0269-DBC5-0DFA30E48D85}"/>
              </a:ext>
            </a:extLst>
          </p:cNvPr>
          <p:cNvSpPr/>
          <p:nvPr/>
        </p:nvSpPr>
        <p:spPr>
          <a:xfrm rot="16200000">
            <a:off x="1309878" y="376865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A1994060-4C53-4ED3-F230-E95B9FDF7711}"/>
              </a:ext>
            </a:extLst>
          </p:cNvPr>
          <p:cNvSpPr/>
          <p:nvPr/>
        </p:nvSpPr>
        <p:spPr>
          <a:xfrm rot="16200000">
            <a:off x="1845654" y="377084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D48AAEA5-736F-82FF-DDF4-25DFF83739F2}"/>
              </a:ext>
            </a:extLst>
          </p:cNvPr>
          <p:cNvSpPr/>
          <p:nvPr/>
        </p:nvSpPr>
        <p:spPr>
          <a:xfrm rot="16200000">
            <a:off x="3553030" y="3766333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AA7E1D79-DA29-B242-E7D7-D70437066552}"/>
              </a:ext>
            </a:extLst>
          </p:cNvPr>
          <p:cNvSpPr/>
          <p:nvPr/>
        </p:nvSpPr>
        <p:spPr>
          <a:xfrm rot="16200000">
            <a:off x="2447825" y="376437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F941EE9-73F0-56F0-1C88-575CE55FED42}"/>
              </a:ext>
            </a:extLst>
          </p:cNvPr>
          <p:cNvSpPr/>
          <p:nvPr/>
        </p:nvSpPr>
        <p:spPr>
          <a:xfrm rot="16200000">
            <a:off x="3009002" y="376411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6F10EBBA-C933-E02A-0AC9-D98714F4A107}"/>
              </a:ext>
            </a:extLst>
          </p:cNvPr>
          <p:cNvSpPr/>
          <p:nvPr/>
        </p:nvSpPr>
        <p:spPr>
          <a:xfrm rot="16200000">
            <a:off x="8549595" y="37708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0473579C-734F-26C6-E052-2F8531EBDDC4}"/>
              </a:ext>
            </a:extLst>
          </p:cNvPr>
          <p:cNvSpPr/>
          <p:nvPr/>
        </p:nvSpPr>
        <p:spPr>
          <a:xfrm rot="16200000">
            <a:off x="9117120" y="3771138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788DC249-370D-EB16-C894-0482E4963EFE}"/>
              </a:ext>
            </a:extLst>
          </p:cNvPr>
          <p:cNvSpPr/>
          <p:nvPr/>
        </p:nvSpPr>
        <p:spPr>
          <a:xfrm rot="16200000">
            <a:off x="9691604" y="376865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E0BDD852-8798-EB58-E653-4F4F69D12F2C}"/>
              </a:ext>
            </a:extLst>
          </p:cNvPr>
          <p:cNvSpPr/>
          <p:nvPr/>
        </p:nvSpPr>
        <p:spPr>
          <a:xfrm rot="16200000">
            <a:off x="10227380" y="377084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27BD4290-4B49-E1C3-043B-4583CBA4F8D8}"/>
              </a:ext>
            </a:extLst>
          </p:cNvPr>
          <p:cNvSpPr/>
          <p:nvPr/>
        </p:nvSpPr>
        <p:spPr>
          <a:xfrm rot="16200000">
            <a:off x="11934756" y="3766333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F90CA16A-00AD-06EC-2801-05334CDC88B9}"/>
              </a:ext>
            </a:extLst>
          </p:cNvPr>
          <p:cNvSpPr/>
          <p:nvPr/>
        </p:nvSpPr>
        <p:spPr>
          <a:xfrm rot="16200000">
            <a:off x="10829551" y="376437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411D15D8-09D8-5334-D208-A9A2B14302A4}"/>
              </a:ext>
            </a:extLst>
          </p:cNvPr>
          <p:cNvSpPr/>
          <p:nvPr/>
        </p:nvSpPr>
        <p:spPr>
          <a:xfrm rot="16200000">
            <a:off x="11390728" y="376411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9927BA6E-CD62-3954-F729-2BCEC8C8F23F}"/>
              </a:ext>
            </a:extLst>
          </p:cNvPr>
          <p:cNvSpPr/>
          <p:nvPr/>
        </p:nvSpPr>
        <p:spPr>
          <a:xfrm rot="16200000">
            <a:off x="8579592" y="257488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B7970534-55AB-A887-37E9-B685857DA2AE}"/>
              </a:ext>
            </a:extLst>
          </p:cNvPr>
          <p:cNvSpPr/>
          <p:nvPr/>
        </p:nvSpPr>
        <p:spPr>
          <a:xfrm rot="16200000">
            <a:off x="9147117" y="2575172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D87EAB7A-E6F9-4C68-8A48-D21679DFC47C}"/>
              </a:ext>
            </a:extLst>
          </p:cNvPr>
          <p:cNvSpPr/>
          <p:nvPr/>
        </p:nvSpPr>
        <p:spPr>
          <a:xfrm rot="16200000">
            <a:off x="9721601" y="257269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919DA186-AAD9-C6E3-3EF0-E13035E47115}"/>
              </a:ext>
            </a:extLst>
          </p:cNvPr>
          <p:cNvSpPr/>
          <p:nvPr/>
        </p:nvSpPr>
        <p:spPr>
          <a:xfrm rot="16200000">
            <a:off x="10257377" y="2574883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DF1D8F0D-3E09-9333-A039-2C25680FBFDF}"/>
              </a:ext>
            </a:extLst>
          </p:cNvPr>
          <p:cNvSpPr/>
          <p:nvPr/>
        </p:nvSpPr>
        <p:spPr>
          <a:xfrm rot="16200000">
            <a:off x="11964753" y="257036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E71268ED-DD91-08DC-4D48-5F1543934AC5}"/>
              </a:ext>
            </a:extLst>
          </p:cNvPr>
          <p:cNvSpPr/>
          <p:nvPr/>
        </p:nvSpPr>
        <p:spPr>
          <a:xfrm rot="16200000">
            <a:off x="10859548" y="256840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5149B643-F988-91C5-6629-857890E1309E}"/>
              </a:ext>
            </a:extLst>
          </p:cNvPr>
          <p:cNvSpPr/>
          <p:nvPr/>
        </p:nvSpPr>
        <p:spPr>
          <a:xfrm rot="16200000">
            <a:off x="11420725" y="256814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75C15DB-F5B2-2322-1E93-533D4AE90B49}"/>
              </a:ext>
            </a:extLst>
          </p:cNvPr>
          <p:cNvSpPr/>
          <p:nvPr/>
        </p:nvSpPr>
        <p:spPr>
          <a:xfrm>
            <a:off x="5222335" y="1169283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8C4D9EB3-A926-D0AD-8A8C-971023405451}"/>
              </a:ext>
            </a:extLst>
          </p:cNvPr>
          <p:cNvSpPr/>
          <p:nvPr/>
        </p:nvSpPr>
        <p:spPr>
          <a:xfrm>
            <a:off x="5226726" y="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EE7A5F31-F774-55D8-EDA4-01EC99C45D63}"/>
              </a:ext>
            </a:extLst>
          </p:cNvPr>
          <p:cNvSpPr/>
          <p:nvPr/>
        </p:nvSpPr>
        <p:spPr>
          <a:xfrm>
            <a:off x="5221012" y="57377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34E6B1FA-8D08-977D-442D-53F62500E399}"/>
              </a:ext>
            </a:extLst>
          </p:cNvPr>
          <p:cNvSpPr/>
          <p:nvPr/>
        </p:nvSpPr>
        <p:spPr>
          <a:xfrm>
            <a:off x="5216621" y="645695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5834B8DB-BD2B-EFBF-0BD6-BD5645391758}"/>
              </a:ext>
            </a:extLst>
          </p:cNvPr>
          <p:cNvSpPr/>
          <p:nvPr/>
        </p:nvSpPr>
        <p:spPr>
          <a:xfrm>
            <a:off x="5221012" y="5287667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3D00D395-A1FD-05A0-4589-89227670AFEC}"/>
              </a:ext>
            </a:extLst>
          </p:cNvPr>
          <p:cNvSpPr/>
          <p:nvPr/>
        </p:nvSpPr>
        <p:spPr>
          <a:xfrm>
            <a:off x="5215298" y="5861446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16792A98-ED1B-BB3C-C83A-FEAB70E49689}"/>
              </a:ext>
            </a:extLst>
          </p:cNvPr>
          <p:cNvSpPr/>
          <p:nvPr/>
        </p:nvSpPr>
        <p:spPr>
          <a:xfrm>
            <a:off x="6976719" y="1162564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332E972D-755A-484C-176F-3BF760733C7B}"/>
              </a:ext>
            </a:extLst>
          </p:cNvPr>
          <p:cNvSpPr/>
          <p:nvPr/>
        </p:nvSpPr>
        <p:spPr>
          <a:xfrm>
            <a:off x="6981110" y="-6719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8" name="Rectángulo 217">
            <a:extLst>
              <a:ext uri="{FF2B5EF4-FFF2-40B4-BE49-F238E27FC236}">
                <a16:creationId xmlns:a16="http://schemas.microsoft.com/office/drawing/2014/main" id="{543267D4-8702-4400-A923-53E47D0B8F0F}"/>
              </a:ext>
            </a:extLst>
          </p:cNvPr>
          <p:cNvSpPr/>
          <p:nvPr/>
        </p:nvSpPr>
        <p:spPr>
          <a:xfrm>
            <a:off x="6975396" y="567060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4C74FF37-76AE-FB35-980B-AC9155E56B95}"/>
              </a:ext>
            </a:extLst>
          </p:cNvPr>
          <p:cNvSpPr/>
          <p:nvPr/>
        </p:nvSpPr>
        <p:spPr>
          <a:xfrm>
            <a:off x="6970389" y="6428395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F3B2B51D-B966-F970-BC74-164E1E243A9F}"/>
              </a:ext>
            </a:extLst>
          </p:cNvPr>
          <p:cNvSpPr/>
          <p:nvPr/>
        </p:nvSpPr>
        <p:spPr>
          <a:xfrm>
            <a:off x="6974780" y="5259112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F19CE0C3-EC9D-1341-C7D2-3FCCDCD12CEE}"/>
              </a:ext>
            </a:extLst>
          </p:cNvPr>
          <p:cNvSpPr/>
          <p:nvPr/>
        </p:nvSpPr>
        <p:spPr>
          <a:xfrm>
            <a:off x="6969066" y="5832891"/>
            <a:ext cx="65315" cy="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Flecha: a la derecha 221">
            <a:extLst>
              <a:ext uri="{FF2B5EF4-FFF2-40B4-BE49-F238E27FC236}">
                <a16:creationId xmlns:a16="http://schemas.microsoft.com/office/drawing/2014/main" id="{BD22D1DB-F4A6-0F89-F77F-A028CE810943}"/>
              </a:ext>
            </a:extLst>
          </p:cNvPr>
          <p:cNvSpPr/>
          <p:nvPr/>
        </p:nvSpPr>
        <p:spPr>
          <a:xfrm>
            <a:off x="3385160" y="3537554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3" name="Flecha: a la derecha 222">
            <a:extLst>
              <a:ext uri="{FF2B5EF4-FFF2-40B4-BE49-F238E27FC236}">
                <a16:creationId xmlns:a16="http://schemas.microsoft.com/office/drawing/2014/main" id="{25550902-B596-F7FB-E7E0-8D1AAE3F4FFD}"/>
              </a:ext>
            </a:extLst>
          </p:cNvPr>
          <p:cNvSpPr/>
          <p:nvPr/>
        </p:nvSpPr>
        <p:spPr>
          <a:xfrm>
            <a:off x="2764" y="4221927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Flecha: a la derecha 223">
            <a:extLst>
              <a:ext uri="{FF2B5EF4-FFF2-40B4-BE49-F238E27FC236}">
                <a16:creationId xmlns:a16="http://schemas.microsoft.com/office/drawing/2014/main" id="{5C948A44-79A9-55BD-7BEF-A41EE6A0936F}"/>
              </a:ext>
            </a:extLst>
          </p:cNvPr>
          <p:cNvSpPr/>
          <p:nvPr/>
        </p:nvSpPr>
        <p:spPr>
          <a:xfrm>
            <a:off x="8381726" y="4197313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Flecha: a la derecha 224">
            <a:extLst>
              <a:ext uri="{FF2B5EF4-FFF2-40B4-BE49-F238E27FC236}">
                <a16:creationId xmlns:a16="http://schemas.microsoft.com/office/drawing/2014/main" id="{6EAAF186-769A-45DA-F0AA-7B0CDD067158}"/>
              </a:ext>
            </a:extLst>
          </p:cNvPr>
          <p:cNvSpPr/>
          <p:nvPr/>
        </p:nvSpPr>
        <p:spPr>
          <a:xfrm>
            <a:off x="11766888" y="3552641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E2F351C5-939A-DC54-CFCF-AFCBFDC6F64F}"/>
              </a:ext>
            </a:extLst>
          </p:cNvPr>
          <p:cNvSpPr/>
          <p:nvPr/>
        </p:nvSpPr>
        <p:spPr>
          <a:xfrm rot="16200000">
            <a:off x="6388974" y="1410738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Flecha: a la derecha 226">
            <a:extLst>
              <a:ext uri="{FF2B5EF4-FFF2-40B4-BE49-F238E27FC236}">
                <a16:creationId xmlns:a16="http://schemas.microsoft.com/office/drawing/2014/main" id="{EA3EE986-9D89-E188-F6D7-4CF1447E5BA6}"/>
              </a:ext>
            </a:extLst>
          </p:cNvPr>
          <p:cNvSpPr/>
          <p:nvPr/>
        </p:nvSpPr>
        <p:spPr>
          <a:xfrm rot="16200000">
            <a:off x="7320056" y="53038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8" name="Flecha: a la derecha 227">
            <a:extLst>
              <a:ext uri="{FF2B5EF4-FFF2-40B4-BE49-F238E27FC236}">
                <a16:creationId xmlns:a16="http://schemas.microsoft.com/office/drawing/2014/main" id="{50D38D62-4D14-264C-C202-CD00ACA96064}"/>
              </a:ext>
            </a:extLst>
          </p:cNvPr>
          <p:cNvSpPr/>
          <p:nvPr/>
        </p:nvSpPr>
        <p:spPr>
          <a:xfrm rot="16200000">
            <a:off x="7298948" y="5157644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9" name="Flecha: a la derecha 228">
            <a:extLst>
              <a:ext uri="{FF2B5EF4-FFF2-40B4-BE49-F238E27FC236}">
                <a16:creationId xmlns:a16="http://schemas.microsoft.com/office/drawing/2014/main" id="{3DF96948-CE18-DAAB-2B40-AE4A8ADBB469}"/>
              </a:ext>
            </a:extLst>
          </p:cNvPr>
          <p:cNvSpPr/>
          <p:nvPr/>
        </p:nvSpPr>
        <p:spPr>
          <a:xfrm rot="16200000">
            <a:off x="6381904" y="6475025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Flecha: a la derecha 229">
            <a:extLst>
              <a:ext uri="{FF2B5EF4-FFF2-40B4-BE49-F238E27FC236}">
                <a16:creationId xmlns:a16="http://schemas.microsoft.com/office/drawing/2014/main" id="{95918899-5992-3012-D221-8BC4575A562E}"/>
              </a:ext>
            </a:extLst>
          </p:cNvPr>
          <p:cNvSpPr/>
          <p:nvPr/>
        </p:nvSpPr>
        <p:spPr>
          <a:xfrm rot="5400000">
            <a:off x="5527363" y="5180474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Flecha: a la derecha 230">
            <a:extLst>
              <a:ext uri="{FF2B5EF4-FFF2-40B4-BE49-F238E27FC236}">
                <a16:creationId xmlns:a16="http://schemas.microsoft.com/office/drawing/2014/main" id="{57E90B58-F58B-AB8A-1850-DD7CA4E9A39D}"/>
              </a:ext>
            </a:extLst>
          </p:cNvPr>
          <p:cNvSpPr/>
          <p:nvPr/>
        </p:nvSpPr>
        <p:spPr>
          <a:xfrm rot="5400000">
            <a:off x="4661863" y="6499022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Flecha: a la derecha 231">
            <a:extLst>
              <a:ext uri="{FF2B5EF4-FFF2-40B4-BE49-F238E27FC236}">
                <a16:creationId xmlns:a16="http://schemas.microsoft.com/office/drawing/2014/main" id="{26907D65-A6A4-A062-AFC2-75F153A68517}"/>
              </a:ext>
            </a:extLst>
          </p:cNvPr>
          <p:cNvSpPr/>
          <p:nvPr/>
        </p:nvSpPr>
        <p:spPr>
          <a:xfrm rot="5400000">
            <a:off x="4664618" y="1416440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Flecha: a la derecha 232">
            <a:extLst>
              <a:ext uri="{FF2B5EF4-FFF2-40B4-BE49-F238E27FC236}">
                <a16:creationId xmlns:a16="http://schemas.microsoft.com/office/drawing/2014/main" id="{C9914FEC-86CA-79F8-CEAC-536871E3C36C}"/>
              </a:ext>
            </a:extLst>
          </p:cNvPr>
          <p:cNvSpPr/>
          <p:nvPr/>
        </p:nvSpPr>
        <p:spPr>
          <a:xfrm rot="5400000">
            <a:off x="5532249" y="54697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C225939B-7304-B7DA-40D7-03C7301E5444}"/>
              </a:ext>
            </a:extLst>
          </p:cNvPr>
          <p:cNvSpPr/>
          <p:nvPr/>
        </p:nvSpPr>
        <p:spPr>
          <a:xfrm rot="10800000">
            <a:off x="8381726" y="3016401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Flecha: a la derecha 234">
            <a:extLst>
              <a:ext uri="{FF2B5EF4-FFF2-40B4-BE49-F238E27FC236}">
                <a16:creationId xmlns:a16="http://schemas.microsoft.com/office/drawing/2014/main" id="{9884B7F6-67C2-2893-633D-FE8010F8BF17}"/>
              </a:ext>
            </a:extLst>
          </p:cNvPr>
          <p:cNvSpPr/>
          <p:nvPr/>
        </p:nvSpPr>
        <p:spPr>
          <a:xfrm rot="10800000">
            <a:off x="11796885" y="2292091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Flecha: a la derecha 236">
            <a:extLst>
              <a:ext uri="{FF2B5EF4-FFF2-40B4-BE49-F238E27FC236}">
                <a16:creationId xmlns:a16="http://schemas.microsoft.com/office/drawing/2014/main" id="{45B3BBF0-788E-80D4-EB97-BC93CA9EDCC2}"/>
              </a:ext>
            </a:extLst>
          </p:cNvPr>
          <p:cNvSpPr/>
          <p:nvPr/>
        </p:nvSpPr>
        <p:spPr>
          <a:xfrm rot="10800000">
            <a:off x="3385160" y="2347223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Flecha: a la derecha 237">
            <a:extLst>
              <a:ext uri="{FF2B5EF4-FFF2-40B4-BE49-F238E27FC236}">
                <a16:creationId xmlns:a16="http://schemas.microsoft.com/office/drawing/2014/main" id="{C57113DE-407B-7746-571D-156D8E7B405B}"/>
              </a:ext>
            </a:extLst>
          </p:cNvPr>
          <p:cNvSpPr/>
          <p:nvPr/>
        </p:nvSpPr>
        <p:spPr>
          <a:xfrm rot="10800000">
            <a:off x="0" y="2975604"/>
            <a:ext cx="401051" cy="307788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2" name="Imagen 241">
            <a:extLst>
              <a:ext uri="{FF2B5EF4-FFF2-40B4-BE49-F238E27FC236}">
                <a16:creationId xmlns:a16="http://schemas.microsoft.com/office/drawing/2014/main" id="{A13D5B5D-5B93-F8E9-F2C3-A1CBC92B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18" b="46626" l="2233" r="20101">
                        <a14:foregroundMark x1="3919" y1="39378" x2="3919" y2="39378"/>
                        <a14:foregroundMark x1="4054" y1="44926" x2="4054" y2="44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055" r="77666" b="52311"/>
          <a:stretch/>
        </p:blipFill>
        <p:spPr>
          <a:xfrm>
            <a:off x="8782777" y="2808092"/>
            <a:ext cx="1360669" cy="646974"/>
          </a:xfrm>
          <a:prstGeom prst="rect">
            <a:avLst/>
          </a:prstGeom>
        </p:spPr>
      </p:pic>
      <p:pic>
        <p:nvPicPr>
          <p:cNvPr id="244" name="Imagen 243">
            <a:extLst>
              <a:ext uri="{FF2B5EF4-FFF2-40B4-BE49-F238E27FC236}">
                <a16:creationId xmlns:a16="http://schemas.microsoft.com/office/drawing/2014/main" id="{22044615-6C7F-6040-AB79-15411BD3F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3" b="19350" l="37703" r="47432">
                        <a14:foregroundMark x1="42027" y1="2030" x2="42027" y2="2030"/>
                        <a14:foregroundMark x1="42838" y1="1353" x2="42838" y2="1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07" r="51287" b="78357"/>
          <a:stretch/>
        </p:blipFill>
        <p:spPr>
          <a:xfrm>
            <a:off x="4483614" y="-15165"/>
            <a:ext cx="728579" cy="1300818"/>
          </a:xfrm>
          <a:prstGeom prst="rect">
            <a:avLst/>
          </a:prstGeom>
        </p:spPr>
      </p:pic>
      <p:pic>
        <p:nvPicPr>
          <p:cNvPr id="246" name="Imagen 245">
            <a:extLst>
              <a:ext uri="{FF2B5EF4-FFF2-40B4-BE49-F238E27FC236}">
                <a16:creationId xmlns:a16="http://schemas.microsoft.com/office/drawing/2014/main" id="{2FB24035-5A60-F5DE-8E38-BFD6771DD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77" b="45602" l="50000" r="67432">
                        <a14:foregroundMark x1="66351" y1="42084" x2="66351" y2="42084"/>
                        <a14:foregroundMark x1="67297" y1="42084" x2="67297" y2="42084"/>
                        <a14:foregroundMark x1="67432" y1="41949" x2="67432" y2="41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4" t="36285" r="31325" b="53148"/>
          <a:stretch/>
        </p:blipFill>
        <p:spPr>
          <a:xfrm>
            <a:off x="8247408" y="2105070"/>
            <a:ext cx="1261400" cy="646848"/>
          </a:xfrm>
          <a:prstGeom prst="rect">
            <a:avLst/>
          </a:prstGeom>
        </p:spPr>
      </p:pic>
      <p:pic>
        <p:nvPicPr>
          <p:cNvPr id="248" name="Imagen 247">
            <a:extLst>
              <a:ext uri="{FF2B5EF4-FFF2-40B4-BE49-F238E27FC236}">
                <a16:creationId xmlns:a16="http://schemas.microsoft.com/office/drawing/2014/main" id="{7841D082-33DF-5787-B5B2-9BFDE42BDD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045" b="62246" l="13243" r="39730">
                        <a14:foregroundMark x1="39730" y1="57781" x2="39730" y2="57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54" t="51900" r="57746" b="36599"/>
          <a:stretch/>
        </p:blipFill>
        <p:spPr>
          <a:xfrm>
            <a:off x="1906735" y="4046372"/>
            <a:ext cx="2006686" cy="665369"/>
          </a:xfrm>
          <a:prstGeom prst="rect">
            <a:avLst/>
          </a:prstGeom>
        </p:spPr>
      </p:pic>
      <p:pic>
        <p:nvPicPr>
          <p:cNvPr id="250" name="Imagen 249">
            <a:extLst>
              <a:ext uri="{FF2B5EF4-FFF2-40B4-BE49-F238E27FC236}">
                <a16:creationId xmlns:a16="http://schemas.microsoft.com/office/drawing/2014/main" id="{4C958A31-6AA0-98BB-BF30-8584680716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8" b="25846" l="1892" r="28919">
                        <a14:foregroundMark x1="4865" y1="6225" x2="4865" y2="6225"/>
                        <a14:foregroundMark x1="8378" y1="6225" x2="8378" y2="6225"/>
                        <a14:foregroundMark x1="11622" y1="3383" x2="5135" y2="6225"/>
                        <a14:foregroundMark x1="5135" y1="6225" x2="5676" y2="12179"/>
                        <a14:foregroundMark x1="2027" y1="2165" x2="14054" y2="2165"/>
                        <a14:foregroundMark x1="25000" y1="3924" x2="25000" y2="5683"/>
                        <a14:foregroundMark x1="24324" y1="3789" x2="24730" y2="4871"/>
                        <a14:foregroundMark x1="24459" y1="2977" x2="24865" y2="6901"/>
                        <a14:foregroundMark x1="25541" y1="1894" x2="27703" y2="5142"/>
                        <a14:foregroundMark x1="22703" y1="1353" x2="23649" y2="6631"/>
                        <a14:foregroundMark x1="24054" y1="11096" x2="24730" y2="12991"/>
                        <a14:foregroundMark x1="19189" y1="21380" x2="26216" y2="22869"/>
                        <a14:foregroundMark x1="20676" y1="23004" x2="26622" y2="21786"/>
                        <a14:foregroundMark x1="27027" y1="23816" x2="24189" y2="25846"/>
                        <a14:foregroundMark x1="12027" y1="23275" x2="10811" y2="25304"/>
                        <a14:foregroundMark x1="12297" y1="22463" x2="10000" y2="24763"/>
                        <a14:foregroundMark x1="6757" y1="21786" x2="6216" y2="22192"/>
                        <a14:foregroundMark x1="4730" y1="23275" x2="3378" y2="2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798" b="71555"/>
          <a:stretch/>
        </p:blipFill>
        <p:spPr>
          <a:xfrm>
            <a:off x="2025996" y="-4212"/>
            <a:ext cx="2015064" cy="1777530"/>
          </a:xfrm>
          <a:prstGeom prst="rect">
            <a:avLst/>
          </a:prstGeom>
        </p:spPr>
      </p:pic>
      <p:pic>
        <p:nvPicPr>
          <p:cNvPr id="252" name="Imagen 251">
            <a:extLst>
              <a:ext uri="{FF2B5EF4-FFF2-40B4-BE49-F238E27FC236}">
                <a16:creationId xmlns:a16="http://schemas.microsoft.com/office/drawing/2014/main" id="{BE6A9304-52CD-72B3-8458-013858551E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9" b="62246" l="48243" r="66081">
                        <a14:foregroundMark x1="66081" y1="57375" x2="66081" y2="57375"/>
                        <a14:foregroundMark x1="65811" y1="60487" x2="65811" y2="604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18" t="51518" r="31744" b="36536"/>
          <a:stretch/>
        </p:blipFill>
        <p:spPr>
          <a:xfrm rot="16200000">
            <a:off x="6815368" y="5826324"/>
            <a:ext cx="1391094" cy="749646"/>
          </a:xfrm>
          <a:prstGeom prst="rect">
            <a:avLst/>
          </a:prstGeom>
        </p:spPr>
      </p:pic>
      <p:pic>
        <p:nvPicPr>
          <p:cNvPr id="254" name="Imagen 253">
            <a:extLst>
              <a:ext uri="{FF2B5EF4-FFF2-40B4-BE49-F238E27FC236}">
                <a16:creationId xmlns:a16="http://schemas.microsoft.com/office/drawing/2014/main" id="{EBECF578-3214-6066-C43B-78E5DEA3BEA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8" b="25846" l="71892" r="99459">
                        <a14:foregroundMark x1="92027" y1="7848" x2="92027" y2="7848"/>
                        <a14:foregroundMark x1="85000" y1="5142" x2="95541" y2="6360"/>
                        <a14:foregroundMark x1="95541" y1="6360" x2="96486" y2="10149"/>
                        <a14:foregroundMark x1="84865" y1="1218" x2="95811" y2="1488"/>
                        <a14:foregroundMark x1="95811" y1="1488" x2="95946" y2="1488"/>
                        <a14:foregroundMark x1="82951" y1="6427" x2="82838" y2="9878"/>
                        <a14:foregroundMark x1="83108" y1="1624" x2="82957" y2="6247"/>
                        <a14:foregroundMark x1="82838" y1="9878" x2="83784" y2="11637"/>
                        <a14:foregroundMark x1="99324" y1="1218" x2="99324" y2="10690"/>
                        <a14:foregroundMark x1="89324" y1="16103" x2="95676" y2="20704"/>
                        <a14:foregroundMark x1="95676" y1="20704" x2="94054" y2="21245"/>
                        <a14:foregroundMark x1="89189" y1="15562" x2="96892" y2="16644"/>
                        <a14:foregroundMark x1="96892" y1="16644" x2="91486" y2="22327"/>
                        <a14:foregroundMark x1="91486" y1="22327" x2="89595" y2="15562"/>
                        <a14:foregroundMark x1="82297" y1="8525" x2="82027" y2="8390"/>
                        <a14:foregroundMark x1="81892" y1="7578" x2="82297" y2="9472"/>
                        <a14:foregroundMark x1="90541" y1="12585" x2="98378" y2="12449"/>
                        <a14:foregroundMark x1="98378" y1="12449" x2="99459" y2="12585"/>
                        <a14:foregroundMark x1="75405" y1="5007" x2="76216" y2="7037"/>
                        <a14:foregroundMark x1="73378" y1="6089" x2="76892" y2="7307"/>
                        <a14:foregroundMark x1="73243" y1="3518" x2="78378" y2="7442"/>
                        <a14:foregroundMark x1="73378" y1="2842" x2="78919" y2="6901"/>
                        <a14:foregroundMark x1="79865" y1="6089" x2="74324" y2="1488"/>
                        <a14:foregroundMark x1="74324" y1="1488" x2="73514" y2="2706"/>
                        <a14:foregroundMark x1="73108" y1="16644" x2="72703" y2="15968"/>
                        <a14:foregroundMark x1="76081" y1="16779" x2="78919" y2="12585"/>
                        <a14:foregroundMark x1="77568" y1="11773" x2="75000" y2="17050"/>
                        <a14:foregroundMark x1="74054" y1="23681" x2="74324" y2="23951"/>
                        <a14:foregroundMark x1="81892" y1="23275" x2="81216" y2="22057"/>
                        <a14:backgroundMark x1="79189" y1="9472" x2="79883" y2="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39" b="70900"/>
          <a:stretch/>
        </p:blipFill>
        <p:spPr>
          <a:xfrm>
            <a:off x="8269123" y="37803"/>
            <a:ext cx="2119286" cy="1995695"/>
          </a:xfrm>
          <a:prstGeom prst="rect">
            <a:avLst/>
          </a:prstGeom>
        </p:spPr>
      </p:pic>
      <p:pic>
        <p:nvPicPr>
          <p:cNvPr id="256" name="Imagen 255">
            <a:extLst>
              <a:ext uri="{FF2B5EF4-FFF2-40B4-BE49-F238E27FC236}">
                <a16:creationId xmlns:a16="http://schemas.microsoft.com/office/drawing/2014/main" id="{012BC6EC-AF52-5895-757B-58FA0A360D8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72" b="99865" l="0" r="25946">
                        <a14:foregroundMark x1="2838" y1="73613" x2="2973" y2="74696"/>
                        <a14:foregroundMark x1="10811" y1="74019" x2="9324" y2="73207"/>
                        <a14:foregroundMark x1="2297" y1="77267" x2="4595" y2="83897"/>
                        <a14:foregroundMark x1="405" y1="76455" x2="676" y2="84980"/>
                        <a14:foregroundMark x1="3784" y1="91881" x2="20000" y2="90663"/>
                        <a14:foregroundMark x1="20000" y1="90663" x2="16486" y2="97835"/>
                        <a14:foregroundMark x1="16486" y1="97835" x2="10676" y2="95940"/>
                        <a14:foregroundMark x1="2568" y1="90257" x2="2027" y2="98647"/>
                        <a14:foregroundMark x1="2027" y1="98647" x2="12162" y2="98106"/>
                        <a14:foregroundMark x1="12162" y1="98106" x2="19189" y2="98376"/>
                        <a14:foregroundMark x1="19189" y1="98376" x2="22973" y2="92016"/>
                        <a14:foregroundMark x1="22973" y1="92016" x2="17973" y2="90663"/>
                        <a14:foregroundMark x1="5946" y1="96482" x2="10270" y2="93911"/>
                        <a14:foregroundMark x1="5676" y1="93640" x2="13243" y2="93234"/>
                        <a14:foregroundMark x1="13243" y1="93234" x2="17703" y2="93505"/>
                        <a14:foregroundMark x1="9865" y1="99865" x2="10405" y2="99865"/>
                        <a14:foregroundMark x1="22838" y1="77673" x2="20946" y2="74425"/>
                        <a14:backgroundMark x1="13378" y1="74154" x2="18514" y2="74154"/>
                        <a14:backgroundMark x1="6351" y1="74831" x2="7027" y2="74831"/>
                        <a14:backgroundMark x1="676" y1="74831" x2="676" y2="74831"/>
                        <a14:backgroundMark x1="13919" y1="74831" x2="15000" y2="74831"/>
                        <a14:backgroundMark x1="18784" y1="73884" x2="15676" y2="73478"/>
                        <a14:backgroundMark x1="2703" y1="87821" x2="9865" y2="88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386" r="70915"/>
          <a:stretch/>
        </p:blipFill>
        <p:spPr>
          <a:xfrm>
            <a:off x="1918457" y="5109356"/>
            <a:ext cx="1997344" cy="1648521"/>
          </a:xfrm>
          <a:prstGeom prst="rect">
            <a:avLst/>
          </a:prstGeom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E868A9D8-1BDF-B26A-A6BF-7D45C5F3C87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8" b="25846" l="71892" r="99459">
                        <a14:foregroundMark x1="92027" y1="7848" x2="92027" y2="7848"/>
                        <a14:foregroundMark x1="85000" y1="5142" x2="95541" y2="6360"/>
                        <a14:foregroundMark x1="95541" y1="6360" x2="96486" y2="10149"/>
                        <a14:foregroundMark x1="84865" y1="1218" x2="95811" y2="1488"/>
                        <a14:foregroundMark x1="95811" y1="1488" x2="95946" y2="1488"/>
                        <a14:foregroundMark x1="82951" y1="6427" x2="82838" y2="9878"/>
                        <a14:foregroundMark x1="83108" y1="1624" x2="82957" y2="6247"/>
                        <a14:foregroundMark x1="82838" y1="9878" x2="83784" y2="11637"/>
                        <a14:foregroundMark x1="99324" y1="1218" x2="99324" y2="10690"/>
                        <a14:foregroundMark x1="89324" y1="16103" x2="95676" y2="20704"/>
                        <a14:foregroundMark x1="95676" y1="20704" x2="94054" y2="21245"/>
                        <a14:foregroundMark x1="89189" y1="15562" x2="96892" y2="16644"/>
                        <a14:foregroundMark x1="96892" y1="16644" x2="91486" y2="22327"/>
                        <a14:foregroundMark x1="91486" y1="22327" x2="89595" y2="15562"/>
                        <a14:foregroundMark x1="82297" y1="8525" x2="82027" y2="8390"/>
                        <a14:foregroundMark x1="81892" y1="7578" x2="82297" y2="9472"/>
                        <a14:foregroundMark x1="90541" y1="12585" x2="98378" y2="12449"/>
                        <a14:foregroundMark x1="98378" y1="12449" x2="99459" y2="12585"/>
                        <a14:foregroundMark x1="75405" y1="5007" x2="76216" y2="7037"/>
                        <a14:foregroundMark x1="73378" y1="6089" x2="76892" y2="7307"/>
                        <a14:foregroundMark x1="73243" y1="3518" x2="78378" y2="7442"/>
                        <a14:foregroundMark x1="73378" y1="2842" x2="78919" y2="6901"/>
                        <a14:foregroundMark x1="79865" y1="6089" x2="74324" y2="1488"/>
                        <a14:foregroundMark x1="74324" y1="1488" x2="73514" y2="2706"/>
                        <a14:foregroundMark x1="73108" y1="16644" x2="72703" y2="15968"/>
                        <a14:foregroundMark x1="76081" y1="16779" x2="78919" y2="12585"/>
                        <a14:foregroundMark x1="77568" y1="11773" x2="75000" y2="17050"/>
                        <a14:foregroundMark x1="74054" y1="23681" x2="74324" y2="23951"/>
                        <a14:foregroundMark x1="81892" y1="23275" x2="81216" y2="22057"/>
                        <a14:backgroundMark x1="79189" y1="9472" x2="79883" y2="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39" b="70900"/>
          <a:stretch/>
        </p:blipFill>
        <p:spPr>
          <a:xfrm rot="5400000">
            <a:off x="-41823" y="4868162"/>
            <a:ext cx="1801932" cy="1995695"/>
          </a:xfrm>
          <a:prstGeom prst="rect">
            <a:avLst/>
          </a:prstGeom>
        </p:spPr>
      </p:pic>
      <p:pic>
        <p:nvPicPr>
          <p:cNvPr id="260" name="Imagen 259">
            <a:extLst>
              <a:ext uri="{FF2B5EF4-FFF2-40B4-BE49-F238E27FC236}">
                <a16:creationId xmlns:a16="http://schemas.microsoft.com/office/drawing/2014/main" id="{71ED1418-9B0C-58C3-47EB-1448E7707C0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989" b="99865" l="70946" r="99730">
                        <a14:foregroundMark x1="82568" y1="85927" x2="82568" y2="77537"/>
                        <a14:foregroundMark x1="82568" y1="77537" x2="92027" y2="77131"/>
                        <a14:foregroundMark x1="92027" y1="77131" x2="98378" y2="82544"/>
                        <a14:foregroundMark x1="98378" y1="82544" x2="90405" y2="83356"/>
                        <a14:foregroundMark x1="90405" y1="83356" x2="90676" y2="81326"/>
                        <a14:foregroundMark x1="81351" y1="76725" x2="79865" y2="83762"/>
                        <a14:foregroundMark x1="79865" y1="83762" x2="91081" y2="86874"/>
                        <a14:foregroundMark x1="91081" y1="86874" x2="99054" y2="85927"/>
                        <a14:foregroundMark x1="99054" y1="85927" x2="97838" y2="78349"/>
                        <a14:foregroundMark x1="97838" y1="78349" x2="89459" y2="79161"/>
                        <a14:foregroundMark x1="89459" y1="79161" x2="83784" y2="84574"/>
                        <a14:foregroundMark x1="83784" y1="84574" x2="83108" y2="85792"/>
                        <a14:foregroundMark x1="94865" y1="76590" x2="99730" y2="77131"/>
                        <a14:foregroundMark x1="89189" y1="81191" x2="98514" y2="81055"/>
                        <a14:foregroundMark x1="88378" y1="81461" x2="88514" y2="79973"/>
                        <a14:foregroundMark x1="88784" y1="81732" x2="87432" y2="84438"/>
                        <a14:foregroundMark x1="85135" y1="94452" x2="92838" y2="97970"/>
                        <a14:foregroundMark x1="92838" y1="97970" x2="92838" y2="97970"/>
                        <a14:foregroundMark x1="85270" y1="98782" x2="96486" y2="98376"/>
                        <a14:foregroundMark x1="96486" y1="98376" x2="94730" y2="92693"/>
                        <a14:foregroundMark x1="83919" y1="99594" x2="96216" y2="99459"/>
                        <a14:foregroundMark x1="96216" y1="99459" x2="99189" y2="99594"/>
                        <a14:foregroundMark x1="72027" y1="89851" x2="71486" y2="90528"/>
                        <a14:foregroundMark x1="79459" y1="74966" x2="84436" y2="75165"/>
                        <a14:foregroundMark x1="81216" y1="73342" x2="80000" y2="72530"/>
                        <a14:foregroundMark x1="89730" y1="73342" x2="88378" y2="72260"/>
                        <a14:foregroundMark x1="95405" y1="72395" x2="95946" y2="72124"/>
                        <a14:foregroundMark x1="75676" y1="80379" x2="72703" y2="77267"/>
                        <a14:foregroundMark x1="76081" y1="79026" x2="76081" y2="79702"/>
                        <a14:foregroundMark x1="76081" y1="80108" x2="76081" y2="78349"/>
                        <a14:foregroundMark x1="75270" y1="79838" x2="76757" y2="78214"/>
                        <a14:foregroundMark x1="76486" y1="77808" x2="76757" y2="78890"/>
                        <a14:foregroundMark x1="74324" y1="80785" x2="74865" y2="80785"/>
                        <a14:foregroundMark x1="74324" y1="79432" x2="75811" y2="80920"/>
                        <a14:foregroundMark x1="73378" y1="99865" x2="79459" y2="99459"/>
                        <a14:backgroundMark x1="72838" y1="73207" x2="76892" y2="73613"/>
                        <a14:backgroundMark x1="85405" y1="73342" x2="85405" y2="73207"/>
                        <a14:backgroundMark x1="93108" y1="73478" x2="93108" y2="73072"/>
                        <a14:backgroundMark x1="75946" y1="72666" x2="75405" y2="72666"/>
                        <a14:backgroundMark x1="72568" y1="82409" x2="73338" y2="81676"/>
                        <a14:backgroundMark x1="77707" y1="75931" x2="77568" y2="75237"/>
                        <a14:backgroundMark x1="77973" y1="77267" x2="77721" y2="76002"/>
                        <a14:backgroundMark x1="77027" y1="82544" x2="74730" y2="83491"/>
                        <a14:backgroundMark x1="79865" y1="96076" x2="72838" y2="96617"/>
                        <a14:backgroundMark x1="84459" y1="89445" x2="98784" y2="89039"/>
                        <a14:backgroundMark x1="85000" y1="73613" x2="85135" y2="75101"/>
                        <a14:backgroundMark x1="84595" y1="74966" x2="84595" y2="75372"/>
                        <a14:backgroundMark x1="79865" y1="97158" x2="82297" y2="91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205" t="71386"/>
          <a:stretch/>
        </p:blipFill>
        <p:spPr>
          <a:xfrm>
            <a:off x="10077202" y="5072952"/>
            <a:ext cx="2114798" cy="1774319"/>
          </a:xfrm>
          <a:prstGeom prst="rect">
            <a:avLst/>
          </a:prstGeom>
        </p:spPr>
      </p:pic>
      <p:pic>
        <p:nvPicPr>
          <p:cNvPr id="1026" name="Picture 2" descr="Vista de la carretera desde arriba Imágenes recortadas de stock - Alamy">
            <a:extLst>
              <a:ext uri="{FF2B5EF4-FFF2-40B4-BE49-F238E27FC236}">
                <a16:creationId xmlns:a16="http://schemas.microsoft.com/office/drawing/2014/main" id="{047652E0-45E5-6B79-2716-18F3B14D1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2734" b="64532" l="47880" r="59522">
                        <a14:backgroundMark x1="57826" y1="59712" x2="57903" y2="58993"/>
                        <a14:backgroundMark x1="58288" y1="57554" x2="58057" y2="57554"/>
                        <a14:backgroundMark x1="58134" y1="56835" x2="58134" y2="56835"/>
                        <a14:backgroundMark x1="58134" y1="56547" x2="58134" y2="56547"/>
                        <a14:backgroundMark x1="52968" y1="54964" x2="52583" y2="54964"/>
                        <a14:backgroundMark x1="53354" y1="54748" x2="53508" y2="54748"/>
                        <a14:backgroundMark x1="51889" y1="55827" x2="52197" y2="55827"/>
                        <a14:backgroundMark x1="55667" y1="62662" x2="56901" y2="62086"/>
                        <a14:backgroundMark x1="56978" y1="58201" x2="56823" y2="58849"/>
                        <a14:backgroundMark x1="57749" y1="62446" x2="56515" y2="62518"/>
                        <a14:backgroundMark x1="53045" y1="64245" x2="54510" y2="64317"/>
                        <a14:backgroundMark x1="52274" y1="64676" x2="53045" y2="64676"/>
                        <a14:backgroundMark x1="56592" y1="57770" x2="56592" y2="58417"/>
                        <a14:backgroundMark x1="56669" y1="60072" x2="57132" y2="59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77" t="51371" r="38923" b="34764"/>
          <a:stretch/>
        </p:blipFill>
        <p:spPr bwMode="auto">
          <a:xfrm rot="5229829">
            <a:off x="3861422" y="1699253"/>
            <a:ext cx="434192" cy="4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ta de la carretera desde arriba Imágenes recortadas de stock - Alamy">
            <a:extLst>
              <a:ext uri="{FF2B5EF4-FFF2-40B4-BE49-F238E27FC236}">
                <a16:creationId xmlns:a16="http://schemas.microsoft.com/office/drawing/2014/main" id="{1404AABC-7435-5F07-A25D-B29D5F30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458" b="60178" l="2734" r="24609">
                        <a14:foregroundMark x1="23053" y1="51367" x2="20817" y2="56691"/>
                        <a14:foregroundMark x1="22976" y1="55468" x2="23439" y2="55540"/>
                        <a14:foregroundMark x1="19429" y1="52374" x2="19275" y2="52446"/>
                        <a14:foregroundMark x1="14495" y1="56763" x2="14495" y2="56475"/>
                        <a14:foregroundMark x1="9329" y1="52662" x2="9021" y2="52806"/>
                        <a14:backgroundMark x1="8250" y1="54460" x2="8250" y2="55755"/>
                        <a14:backgroundMark x1="14495" y1="53813" x2="14109" y2="53813"/>
                        <a14:backgroundMark x1="14187" y1="57842" x2="13647" y2="58129"/>
                        <a14:backgroundMark x1="10023" y1="60432" x2="9483" y2="59928"/>
                        <a14:backgroundMark x1="9098" y1="56619" x2="8867" y2="56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993" r="72657" b="38357"/>
          <a:stretch/>
        </p:blipFill>
        <p:spPr bwMode="auto">
          <a:xfrm>
            <a:off x="3359911" y="4670608"/>
            <a:ext cx="914541" cy="5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ta de la carretera desde arriba Imágenes recortadas de stock - Alamy">
            <a:extLst>
              <a:ext uri="{FF2B5EF4-FFF2-40B4-BE49-F238E27FC236}">
                <a16:creationId xmlns:a16="http://schemas.microsoft.com/office/drawing/2014/main" id="{E4F0ED93-4B12-B3F7-D636-D203EA552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036" b="61727" l="75867" r="97224">
                        <a14:foregroundMark x1="78951" y1="54676" x2="77718" y2="58345"/>
                        <a14:foregroundMark x1="78874" y1="59137" x2="78026" y2="57338"/>
                        <a14:foregroundMark x1="78412" y1="60288" x2="77795" y2="60791"/>
                        <a14:foregroundMark x1="78489" y1="55755" x2="78489" y2="54676"/>
                        <a14:foregroundMark x1="78180" y1="53885" x2="79877" y2="55396"/>
                        <a14:foregroundMark x1="78258" y1="53741" x2="80339" y2="56115"/>
                        <a14:foregroundMark x1="79106" y1="59353" x2="77795" y2="61727"/>
                        <a14:foregroundMark x1="76176" y1="55827" x2="75944" y2="55827"/>
                        <a14:foregroundMark x1="91904" y1="48849" x2="91673" y2="48633"/>
                        <a14:backgroundMark x1="81650" y1="52950" x2="79337" y2="47770"/>
                        <a14:backgroundMark x1="80108" y1="56691" x2="80108" y2="57482"/>
                        <a14:backgroundMark x1="80031" y1="56403" x2="80031" y2="56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89" t="43218" r="12" b="38380"/>
          <a:stretch/>
        </p:blipFill>
        <p:spPr bwMode="auto">
          <a:xfrm>
            <a:off x="7888124" y="1692442"/>
            <a:ext cx="454520" cy="52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Vista de la carretera desde arriba Imágenes recortadas de stock - Alamy">
            <a:extLst>
              <a:ext uri="{FF2B5EF4-FFF2-40B4-BE49-F238E27FC236}">
                <a16:creationId xmlns:a16="http://schemas.microsoft.com/office/drawing/2014/main" id="{6E4FEB4B-0703-B56B-2399-ABE8AA15E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2734" b="64532" l="47880" r="59522">
                        <a14:backgroundMark x1="57826" y1="59712" x2="57903" y2="58993"/>
                        <a14:backgroundMark x1="58288" y1="57554" x2="58057" y2="57554"/>
                        <a14:backgroundMark x1="58134" y1="56835" x2="58134" y2="56835"/>
                        <a14:backgroundMark x1="58134" y1="56547" x2="58134" y2="56547"/>
                        <a14:backgroundMark x1="52968" y1="54964" x2="52583" y2="54964"/>
                        <a14:backgroundMark x1="53354" y1="54748" x2="53508" y2="54748"/>
                        <a14:backgroundMark x1="51889" y1="55827" x2="52197" y2="55827"/>
                        <a14:backgroundMark x1="55667" y1="62662" x2="56901" y2="62086"/>
                        <a14:backgroundMark x1="56978" y1="58201" x2="56823" y2="58849"/>
                        <a14:backgroundMark x1="57749" y1="62446" x2="56515" y2="62518"/>
                        <a14:backgroundMark x1="53045" y1="64245" x2="54510" y2="64317"/>
                        <a14:backgroundMark x1="52274" y1="64676" x2="53045" y2="64676"/>
                        <a14:backgroundMark x1="56592" y1="57770" x2="56592" y2="58417"/>
                        <a14:backgroundMark x1="56669" y1="60072" x2="57132" y2="59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77" t="51371" r="38923" b="34764"/>
          <a:stretch/>
        </p:blipFill>
        <p:spPr bwMode="auto">
          <a:xfrm rot="16200000">
            <a:off x="7853927" y="4046432"/>
            <a:ext cx="398731" cy="4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4" descr="Vista de la carretera desde arriba Imágenes recortadas de stock - Alamy">
            <a:extLst>
              <a:ext uri="{FF2B5EF4-FFF2-40B4-BE49-F238E27FC236}">
                <a16:creationId xmlns:a16="http://schemas.microsoft.com/office/drawing/2014/main" id="{7D2D02E4-0E58-5325-358B-834C97686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458" b="60178" l="2734" r="24609">
                        <a14:foregroundMark x1="23053" y1="51367" x2="20817" y2="56691"/>
                        <a14:foregroundMark x1="22976" y1="55468" x2="23439" y2="55540"/>
                        <a14:foregroundMark x1="19429" y1="52374" x2="19275" y2="52446"/>
                        <a14:foregroundMark x1="14495" y1="56763" x2="14495" y2="56475"/>
                        <a14:foregroundMark x1="9329" y1="52662" x2="9021" y2="52806"/>
                        <a14:backgroundMark x1="8250" y1="54460" x2="8250" y2="55755"/>
                        <a14:backgroundMark x1="14495" y1="53813" x2="14109" y2="53813"/>
                        <a14:backgroundMark x1="14187" y1="57842" x2="13647" y2="58129"/>
                        <a14:backgroundMark x1="10023" y1="60432" x2="9483" y2="59928"/>
                        <a14:backgroundMark x1="9098" y1="56619" x2="8867" y2="56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993" r="72657" b="38357"/>
          <a:stretch/>
        </p:blipFill>
        <p:spPr bwMode="auto">
          <a:xfrm rot="10800000">
            <a:off x="8473404" y="1696911"/>
            <a:ext cx="914541" cy="5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2AABB42-D043-F488-A4B3-077EF8CCA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1727" b="65540" l="83462" r="99308">
                        <a14:foregroundMark x1="83538" y1="52734" x2="83692" y2="53022"/>
                        <a14:foregroundMark x1="98692" y1="54820" x2="98538" y2="61942"/>
                        <a14:foregroundMark x1="98538" y1="61942" x2="90615" y2="64748"/>
                        <a14:foregroundMark x1="90615" y1="64748" x2="90462" y2="64748"/>
                        <a14:foregroundMark x1="87769" y1="65899" x2="96769" y2="65180"/>
                        <a14:foregroundMark x1="96769" y1="65180" x2="96846" y2="65180"/>
                        <a14:foregroundMark x1="87154" y1="65540" x2="89231" y2="65324"/>
                        <a14:foregroundMark x1="98692" y1="61655" x2="98154" y2="65396"/>
                        <a14:foregroundMark x1="98692" y1="54460" x2="98692" y2="65108"/>
                        <a14:foregroundMark x1="99308" y1="58993" x2="98923" y2="62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0" t="50185" b="33982"/>
          <a:stretch/>
        </p:blipFill>
        <p:spPr bwMode="auto">
          <a:xfrm>
            <a:off x="8409101" y="5078597"/>
            <a:ext cx="1535315" cy="15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977004A-9307-92F3-E159-77FCD62CE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67" b="13669" l="84692" r="98769">
                        <a14:foregroundMark x1="97154" y1="2014" x2="97923" y2="2086"/>
                        <a14:foregroundMark x1="97154" y1="5180" x2="98538" y2="5899"/>
                        <a14:foregroundMark x1="98923" y1="6259" x2="98077" y2="6547"/>
                        <a14:foregroundMark x1="96385" y1="10216" x2="98615" y2="10791"/>
                        <a14:foregroundMark x1="94615" y1="5108" x2="94154" y2="12878"/>
                        <a14:foregroundMark x1="94154" y1="12878" x2="89385" y2="13165"/>
                        <a14:foregroundMark x1="88692" y1="13022" x2="95000" y2="12518"/>
                        <a14:foregroundMark x1="88538" y1="13669" x2="95000" y2="12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66" b="85883"/>
          <a:stretch/>
        </p:blipFill>
        <p:spPr bwMode="auto">
          <a:xfrm>
            <a:off x="10397997" y="87261"/>
            <a:ext cx="1677379" cy="151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10">
            <a:extLst>
              <a:ext uri="{FF2B5EF4-FFF2-40B4-BE49-F238E27FC236}">
                <a16:creationId xmlns:a16="http://schemas.microsoft.com/office/drawing/2014/main" id="{38E980AC-C9BB-1253-7F6C-C1750C87A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1727" b="65540" l="83462" r="99308">
                        <a14:foregroundMark x1="83538" y1="52734" x2="83692" y2="53022"/>
                        <a14:foregroundMark x1="98692" y1="54820" x2="98538" y2="61942"/>
                        <a14:foregroundMark x1="98538" y1="61942" x2="90615" y2="64748"/>
                        <a14:foregroundMark x1="90615" y1="64748" x2="90462" y2="64748"/>
                        <a14:foregroundMark x1="87769" y1="65899" x2="96769" y2="65180"/>
                        <a14:foregroundMark x1="96769" y1="65180" x2="96846" y2="65180"/>
                        <a14:foregroundMark x1="87154" y1="65540" x2="89231" y2="65324"/>
                        <a14:foregroundMark x1="98692" y1="61655" x2="98154" y2="65396"/>
                        <a14:foregroundMark x1="98692" y1="54460" x2="98692" y2="65108"/>
                        <a14:foregroundMark x1="99308" y1="58993" x2="98923" y2="62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0" t="50185" b="33982"/>
          <a:stretch/>
        </p:blipFill>
        <p:spPr bwMode="auto">
          <a:xfrm>
            <a:off x="245341" y="30255"/>
            <a:ext cx="1535315" cy="15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2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 EZEQUIEL RODRIGUEZ MENDEZ</dc:creator>
  <cp:lastModifiedBy>ALDO EZEQUIEL RODRIGUEZ MENDEZ</cp:lastModifiedBy>
  <cp:revision>8</cp:revision>
  <dcterms:created xsi:type="dcterms:W3CDTF">2022-11-05T14:56:09Z</dcterms:created>
  <dcterms:modified xsi:type="dcterms:W3CDTF">2022-11-05T18:51:12Z</dcterms:modified>
</cp:coreProperties>
</file>