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3"/>
    <p:sldId id="257" r:id="rId24"/>
    <p:sldId id="258" r:id="rId25"/>
    <p:sldId id="259" r:id="rId26"/>
    <p:sldId id="260" r:id="rId27"/>
  </p:sldIdLst>
  <p:sldSz cx="9144000" cy="5143500"/>
  <p:notesSz cx="6858000" cy="9144000"/>
  <p:embeddedFontLst>
    <p:embeddedFont>
      <p:font typeface="Raleway" charset="0"/>
      <p:regular r:id="rId7"/>
      <p:bold r:id="rId8"/>
      <p:italic r:id="rId9"/>
      <p:boldItalic r:id="rId10"/>
    </p:embeddedFont>
    <p:embeddedFont>
      <p:font typeface="Lato" charset="0"/>
      <p:regular r:id="rId11"/>
      <p:bold r:id="rId12"/>
      <p:italic r:id="rId13"/>
      <p:boldItalic r:id="rId14"/>
    </p:embeddedFont>
    <p:embeddedFont>
      <p:font typeface="Montserrat" charset="0"/>
      <p:regular r:id="rId15"/>
      <p:bold r:id="rId16"/>
      <p:italic r:id="rId17"/>
      <p:boldItalic r:id="rId18"/>
    </p:embeddedFont>
    <p:embeddedFont>
      <p:font typeface="Lato Light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2" Type="http://schemas.openxmlformats.org/officeDocument/2006/relationships/font" Target="fonts/font16.fntdata"/><Relationship Id="rId21" Type="http://schemas.openxmlformats.org/officeDocument/2006/relationships/font" Target="fonts/font15.fntdata"/><Relationship Id="rId20" Type="http://schemas.openxmlformats.org/officeDocument/2006/relationships/font" Target="fonts/font14.fntdata"/><Relationship Id="rId2" Type="http://schemas.openxmlformats.org/officeDocument/2006/relationships/theme" Target="theme/theme1.xml"/><Relationship Id="rId19" Type="http://schemas.openxmlformats.org/officeDocument/2006/relationships/font" Target="fonts/font13.fntdata"/><Relationship Id="rId18" Type="http://schemas.openxmlformats.org/officeDocument/2006/relationships/font" Target="fonts/font12.fntdata"/><Relationship Id="rId17" Type="http://schemas.openxmlformats.org/officeDocument/2006/relationships/font" Target="fonts/font11.fntdata"/><Relationship Id="rId16" Type="http://schemas.openxmlformats.org/officeDocument/2006/relationships/font" Target="fonts/font10.fntdata"/><Relationship Id="rId15" Type="http://schemas.openxmlformats.org/officeDocument/2006/relationships/font" Target="fonts/font9.fntdata"/><Relationship Id="rId14" Type="http://schemas.openxmlformats.org/officeDocument/2006/relationships/font" Target="fonts/font8.fntdata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true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1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true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true"/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 txBox="true"/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true"/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true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 txBox="true"/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true"/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5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6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true"/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true"/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7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true"/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true"/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true"/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8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9"/>
          <p:cNvSpPr txBox="true"/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0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 panose="020B0603030101060003"/>
              <a:buNone/>
              <a:defRPr sz="3200">
                <a:solidFill>
                  <a:schemeClr val="accent6"/>
                </a:solidFill>
                <a:latin typeface="Raleway" panose="020B0603030101060003"/>
                <a:ea typeface="Raleway" panose="020B0603030101060003"/>
                <a:cs typeface="Raleway" panose="020B0603030101060003"/>
                <a:sym typeface="Raleway" panose="020B0603030101060003"/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presentacion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Diapositiva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subtitulos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titulo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21608" y="1764792"/>
            <a:ext cx="1664208" cy="5065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parrafo</a:t>
            </a:r>
          </a:p>
          <a:p/>
        </p:txBody>
      </p:sp>
      <p:pic>
        <p:nvPicPr>
          <p:cNvPr id="4" name="Picture 3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7048"/>
            <a:ext cx="224028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escar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548640"/>
            <a:ext cx="2852928" cy="2852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5064" y="3703320"/>
            <a:ext cx="740664" cy="5431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Esto es una breve descripcion de la imagen por texto </a:t>
            </a:r>
          </a:p>
          <a:p>
            <a:r>
              <a:t>hola Mundo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titulo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16152"/>
            <a:ext cx="521207" cy="7589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Esto es una breve descripcion de la imagen por texto </a:t>
            </a:r>
          </a:p>
          <a:p>
            <a:r>
              <a:t>hola Mundo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9" baseType="lpstr">
      <vt:lpstr>Arial</vt:lpstr>
      <vt:lpstr>SimSun</vt:lpstr>
      <vt:lpstr>Wingdings</vt:lpstr>
      <vt:lpstr>Arial</vt:lpstr>
      <vt:lpstr>DejaVu Sans</vt:lpstr>
      <vt:lpstr>Raleway</vt:lpstr>
      <vt:lpstr>Lato</vt:lpstr>
      <vt:lpstr>East Syriac Adiabene</vt:lpstr>
      <vt:lpstr>Georgia</vt:lpstr>
      <vt:lpstr>Lato Light</vt:lpstr>
      <vt:lpstr>Calibri</vt:lpstr>
      <vt:lpstr>Montserrat</vt:lpstr>
      <vt:lpstr>微软雅黑</vt:lpstr>
      <vt:lpstr>Droid Sans Fallback</vt:lpstr>
      <vt:lpstr>Arial Unicode MS</vt:lpstr>
      <vt:lpstr>GNU Unifont</vt:lpstr>
      <vt:lpstr>Noto Color Emoji</vt:lpstr>
      <vt:lpstr>Goha-Tibeb Zemen</vt:lpstr>
      <vt:lpstr>Antonio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ssccdmx-amh</cp:lastModifiedBy>
  <cp:revision>2</cp:revision>
  <dcterms:created xsi:type="dcterms:W3CDTF">2020-10-13T00:02:16Z</dcterms:created>
  <dcterms:modified xsi:type="dcterms:W3CDTF">2020-10-13T00:02:16Z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