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3"/>
    <p:sldId id="257" r:id="rId24"/>
    <p:sldId id="258" r:id="rId25"/>
  </p:sldIdLst>
  <p:sldSz cx="9144000" cy="5143500"/>
  <p:notesSz cx="6858000" cy="9144000"/>
  <p:embeddedFontLst>
    <p:embeddedFont>
      <p:font typeface="Raleway" charset="0"/>
      <p:regular r:id="rId7"/>
      <p:bold r:id="rId8"/>
      <p:italic r:id="rId9"/>
      <p:boldItalic r:id="rId10"/>
    </p:embeddedFont>
    <p:embeddedFont>
      <p:font typeface="Lato" charset="0"/>
      <p:regular r:id="rId11"/>
      <p:bold r:id="rId12"/>
      <p:italic r:id="rId13"/>
      <p:boldItalic r:id="rId14"/>
    </p:embeddedFont>
    <p:embeddedFont>
      <p:font typeface="Montserrat" charset="0"/>
      <p:regular r:id="rId15"/>
      <p:bold r:id="rId16"/>
      <p:italic r:id="rId17"/>
      <p:boldItalic r:id="rId18"/>
    </p:embeddedFont>
    <p:embeddedFont>
      <p:font typeface="Lato Light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font" Target="fonts/font3.fntdata"/><Relationship Id="rId8" Type="http://schemas.openxmlformats.org/officeDocument/2006/relationships/font" Target="fonts/font2.fntdata"/><Relationship Id="rId7" Type="http://schemas.openxmlformats.org/officeDocument/2006/relationships/font" Target="fonts/font1.fntdata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22" Type="http://schemas.openxmlformats.org/officeDocument/2006/relationships/font" Target="fonts/font16.fntdata"/><Relationship Id="rId21" Type="http://schemas.openxmlformats.org/officeDocument/2006/relationships/font" Target="fonts/font15.fntdata"/><Relationship Id="rId20" Type="http://schemas.openxmlformats.org/officeDocument/2006/relationships/font" Target="fonts/font14.fntdata"/><Relationship Id="rId2" Type="http://schemas.openxmlformats.org/officeDocument/2006/relationships/theme" Target="theme/theme1.xml"/><Relationship Id="rId19" Type="http://schemas.openxmlformats.org/officeDocument/2006/relationships/font" Target="fonts/font13.fntdata"/><Relationship Id="rId18" Type="http://schemas.openxmlformats.org/officeDocument/2006/relationships/font" Target="fonts/font12.fntdata"/><Relationship Id="rId17" Type="http://schemas.openxmlformats.org/officeDocument/2006/relationships/font" Target="fonts/font11.fntdata"/><Relationship Id="rId16" Type="http://schemas.openxmlformats.org/officeDocument/2006/relationships/font" Target="fonts/font10.fntdata"/><Relationship Id="rId15" Type="http://schemas.openxmlformats.org/officeDocument/2006/relationships/font" Target="fonts/font9.fntdata"/><Relationship Id="rId14" Type="http://schemas.openxmlformats.org/officeDocument/2006/relationships/font" Target="fonts/font8.fntdata"/><Relationship Id="rId13" Type="http://schemas.openxmlformats.org/officeDocument/2006/relationships/font" Target="fonts/font7.fntdata"/><Relationship Id="rId12" Type="http://schemas.openxmlformats.org/officeDocument/2006/relationships/font" Target="fonts/font6.fntdata"/><Relationship Id="rId11" Type="http://schemas.openxmlformats.org/officeDocument/2006/relationships/font" Target="fonts/font5.fntdata"/><Relationship Id="rId1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23" Type="http://schemas.openxmlformats.org/officeDocument/2006/relationships/slide" Target="slides/slide1.xml"/><Relationship Id="rId24" Type="http://schemas.openxmlformats.org/officeDocument/2006/relationships/slide" Target="slides/slide2.xml"/><Relationship Id="rId25" Type="http://schemas.openxmlformats.org/officeDocument/2006/relationships/slide" Target="slides/slide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true"/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chemeClr val="accent1"/>
        </a:solidFill>
        <a:effectLst/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" name="Google Shape;83;p11"/>
          <p:cNvSpPr txBox="true"/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" name="Google Shape;17;p3"/>
          <p:cNvSpPr txBox="true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true"/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" name="Google Shape;22;p3"/>
          <p:cNvSpPr txBox="true"/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true"/>
          <p:nvPr>
            <p:ph type="body" idx="1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▷"/>
              <a:defRPr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/>
        </p:txBody>
      </p:sp>
      <p:sp>
        <p:nvSpPr>
          <p:cNvPr id="25" name="Google Shape;25;p4"/>
          <p:cNvSpPr txBox="true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 b="1">
                <a:solidFill>
                  <a:schemeClr val="accent6"/>
                </a:solidFill>
              </a:rPr>
              <a:t>“</a:t>
            </a:r>
            <a:endParaRPr sz="9600" b="1">
              <a:solidFill>
                <a:schemeClr val="accent6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" name="Google Shape;27;p4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" name="Google Shape;28;p4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" name="Google Shape;29;p4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" name="Google Shape;30;p4"/>
          <p:cNvSpPr txBox="true"/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true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3" name="Google Shape;33;p5"/>
          <p:cNvSpPr txBox="true"/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" name="Google Shape;38;p5"/>
          <p:cNvSpPr txBox="true"/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" name="Google Shape;44;p6"/>
          <p:cNvSpPr txBox="true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5" name="Google Shape;45;p6"/>
          <p:cNvSpPr txBox="true"/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6" name="Google Shape;46;p6"/>
          <p:cNvSpPr txBox="true"/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" name="Google Shape;47;p6"/>
          <p:cNvSpPr txBox="true"/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" name="Google Shape;50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" name="Google Shape;51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" name="Google Shape;52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" name="Google Shape;53;p7"/>
          <p:cNvSpPr txBox="true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4" name="Google Shape;54;p7"/>
          <p:cNvSpPr txBox="true"/>
          <p:nvPr>
            <p:ph type="body" idx="1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5" name="Google Shape;55;p7"/>
          <p:cNvSpPr txBox="true"/>
          <p:nvPr>
            <p:ph type="body" idx="2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6" name="Google Shape;56;p7"/>
          <p:cNvSpPr txBox="true"/>
          <p:nvPr>
            <p:ph type="body" idx="3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7" name="Google Shape;57;p7"/>
          <p:cNvSpPr txBox="true"/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" name="Google Shape;60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" name="Google Shape;61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" name="Google Shape;62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" name="Google Shape;63;p8"/>
          <p:cNvSpPr txBox="true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4" name="Google Shape;64;p8"/>
          <p:cNvSpPr txBox="true"/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" name="Google Shape;67;p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" name="Google Shape;68;p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" name="Google Shape;70;p9"/>
          <p:cNvSpPr txBox="true"/>
          <p:nvPr>
            <p:ph type="body" idx="1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71" name="Google Shape;71;p9"/>
          <p:cNvSpPr txBox="true"/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" name="Google Shape;74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5" name="Google Shape;75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" name="Google Shape;76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" name="Google Shape;77;p10"/>
          <p:cNvSpPr txBox="true"/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'1.0' encoding='UTF-8' standalone='yes'?>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true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fals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 panose="020B0603030101060003"/>
              <a:buNone/>
              <a:defRPr sz="3200">
                <a:solidFill>
                  <a:schemeClr val="accent6"/>
                </a:solidFill>
                <a:latin typeface="Raleway" panose="020B0603030101060003"/>
                <a:ea typeface="Raleway" panose="020B0603030101060003"/>
                <a:cs typeface="Raleway" panose="020B0603030101060003"/>
                <a:sym typeface="Raleway" panose="020B06030301010600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 panose="020B0603030101060003"/>
              <a:buNone/>
              <a:defRPr sz="3200">
                <a:solidFill>
                  <a:schemeClr val="accent6"/>
                </a:solidFill>
                <a:latin typeface="Raleway" panose="020B0603030101060003"/>
                <a:ea typeface="Raleway" panose="020B0603030101060003"/>
                <a:cs typeface="Raleway" panose="020B0603030101060003"/>
                <a:sym typeface="Raleway" panose="020B0603030101060003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 panose="020B0603030101060003"/>
              <a:buNone/>
              <a:defRPr sz="3200">
                <a:solidFill>
                  <a:schemeClr val="accent6"/>
                </a:solidFill>
                <a:latin typeface="Raleway" panose="020B0603030101060003"/>
                <a:ea typeface="Raleway" panose="020B0603030101060003"/>
                <a:cs typeface="Raleway" panose="020B0603030101060003"/>
                <a:sym typeface="Raleway" panose="020B0603030101060003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 panose="020B0603030101060003"/>
              <a:buNone/>
              <a:defRPr sz="3200">
                <a:solidFill>
                  <a:schemeClr val="accent6"/>
                </a:solidFill>
                <a:latin typeface="Raleway" panose="020B0603030101060003"/>
                <a:ea typeface="Raleway" panose="020B0603030101060003"/>
                <a:cs typeface="Raleway" panose="020B0603030101060003"/>
                <a:sym typeface="Raleway" panose="020B0603030101060003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 panose="020B0603030101060003"/>
              <a:buNone/>
              <a:defRPr sz="3200">
                <a:solidFill>
                  <a:schemeClr val="accent6"/>
                </a:solidFill>
                <a:latin typeface="Raleway" panose="020B0603030101060003"/>
                <a:ea typeface="Raleway" panose="020B0603030101060003"/>
                <a:cs typeface="Raleway" panose="020B0603030101060003"/>
                <a:sym typeface="Raleway" panose="020B0603030101060003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 panose="020B0603030101060003"/>
              <a:buNone/>
              <a:defRPr sz="3200">
                <a:solidFill>
                  <a:schemeClr val="accent6"/>
                </a:solidFill>
                <a:latin typeface="Raleway" panose="020B0603030101060003"/>
                <a:ea typeface="Raleway" panose="020B0603030101060003"/>
                <a:cs typeface="Raleway" panose="020B0603030101060003"/>
                <a:sym typeface="Raleway" panose="020B0603030101060003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 panose="020B0603030101060003"/>
              <a:buNone/>
              <a:defRPr sz="3200">
                <a:solidFill>
                  <a:schemeClr val="accent6"/>
                </a:solidFill>
                <a:latin typeface="Raleway" panose="020B0603030101060003"/>
                <a:ea typeface="Raleway" panose="020B0603030101060003"/>
                <a:cs typeface="Raleway" panose="020B0603030101060003"/>
                <a:sym typeface="Raleway" panose="020B0603030101060003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 panose="020B0603030101060003"/>
              <a:buNone/>
              <a:defRPr sz="3200">
                <a:solidFill>
                  <a:schemeClr val="accent6"/>
                </a:solidFill>
                <a:latin typeface="Raleway" panose="020B0603030101060003"/>
                <a:ea typeface="Raleway" panose="020B0603030101060003"/>
                <a:cs typeface="Raleway" panose="020B0603030101060003"/>
                <a:sym typeface="Raleway" panose="020B0603030101060003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 panose="020B0603030101060003"/>
              <a:buNone/>
              <a:defRPr sz="3200">
                <a:solidFill>
                  <a:schemeClr val="accent6"/>
                </a:solidFill>
                <a:latin typeface="Raleway" panose="020B0603030101060003"/>
                <a:ea typeface="Raleway" panose="020B0603030101060003"/>
                <a:cs typeface="Raleway" panose="020B0603030101060003"/>
                <a:sym typeface="Raleway" panose="020B0603030101060003"/>
              </a:defRPr>
            </a:lvl9pPr>
          </a:lstStyle>
          <a:p/>
        </p:txBody>
      </p:sp>
      <p:sp>
        <p:nvSpPr>
          <p:cNvPr id="7" name="Google Shape;7;p1"/>
          <p:cNvSpPr txBox="true"/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true"/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false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Presentacion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Diapositiva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subtitulo!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Diapositiva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21608" y="1764792"/>
            <a:ext cx="1664208" cy="50657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Esto es un parrafo de texto </a:t>
            </a:r>
          </a:p>
          <a:p>
            <a:r>
              <a:t>Hola mundo</a:t>
            </a:r>
          </a:p>
          <a:p/>
        </p:txBody>
      </p:sp>
      <p:pic>
        <p:nvPicPr>
          <p:cNvPr id="4" name="Picture 3" descr="descarg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27048"/>
            <a:ext cx="2240280" cy="22402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/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19" baseType="lpstr">
      <vt:lpstr>Arial</vt:lpstr>
      <vt:lpstr>SimSun</vt:lpstr>
      <vt:lpstr>Wingdings</vt:lpstr>
      <vt:lpstr>Arial</vt:lpstr>
      <vt:lpstr>DejaVu Sans</vt:lpstr>
      <vt:lpstr>Raleway</vt:lpstr>
      <vt:lpstr>Lato</vt:lpstr>
      <vt:lpstr>East Syriac Adiabene</vt:lpstr>
      <vt:lpstr>Georgia</vt:lpstr>
      <vt:lpstr>Lato Light</vt:lpstr>
      <vt:lpstr>Calibri</vt:lpstr>
      <vt:lpstr>Montserrat</vt:lpstr>
      <vt:lpstr>微软雅黑</vt:lpstr>
      <vt:lpstr>Droid Sans Fallback</vt:lpstr>
      <vt:lpstr>Arial Unicode MS</vt:lpstr>
      <vt:lpstr>GNU Unifont</vt:lpstr>
      <vt:lpstr>Noto Color Emoji</vt:lpstr>
      <vt:lpstr>Goha-Tibeb Zemen</vt:lpstr>
      <vt:lpstr>Antonio template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ssccdmx-amh</cp:lastModifiedBy>
  <cp:revision>2</cp:revision>
  <dcterms:created xsi:type="dcterms:W3CDTF">2020-10-13T00:02:16Z</dcterms:created>
  <dcterms:modified xsi:type="dcterms:W3CDTF">2020-10-13T00:02:16Z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1033-11.1.0.9662</vt:lpwstr>
  </property>
</Properties>
</file>