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161E9B-4423-4A25-B96E-F2D40F6927C5}">
  <a:tblStyle styleId="{16161E9B-4423-4A25-B96E-F2D40F6927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Light-bold.fntdata"/><Relationship Id="rId47" Type="http://schemas.openxmlformats.org/officeDocument/2006/relationships/font" Target="fonts/LatoLight-regular.fntdata"/><Relationship Id="rId49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aleway-regular.fntdata"/><Relationship Id="rId34" Type="http://schemas.openxmlformats.org/officeDocument/2006/relationships/slide" Target="slides/slide29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Lato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038cf96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038cf9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3b3862eb_156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3b3862eb_156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613746237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61374623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la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32845" r="0" t="0"/>
          <a:stretch/>
        </p:blipFill>
        <p:spPr>
          <a:xfrm>
            <a:off x="4612500" y="0"/>
            <a:ext cx="4531499" cy="506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3201117">
            <a:off x="4056175" y="242929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177800" rtl="0" algn="ctr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r>
              <a:t/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4296084" y="210591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061056" y="69470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2225522" y="225174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{16161E9B-4423-4A25-B96E-F2D40F6927C5}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42325" y="1171250"/>
            <a:ext cx="7527369" cy="358587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Find more maps at </a:t>
            </a:r>
            <a:r>
              <a:rPr lang="en" sz="9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5"/>
          <p:cNvSpPr txBox="1"/>
          <p:nvPr>
            <p:ph idx="4294967295"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8196893">
            <a:off x="3911130" y="2114153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rot="8196893">
            <a:off x="1401314" y="2289771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 rot="8196893">
            <a:off x="2917646" y="3766260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8196893">
            <a:off x="4585619" y="4010652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rot="8196893">
            <a:off x="6555975" y="2523696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rot="8196893">
            <a:off x="7112755" y="4010663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43917" y="1850133"/>
            <a:ext cx="857700" cy="338100"/>
          </a:xfrm>
          <a:prstGeom prst="downArrowCallout">
            <a:avLst>
              <a:gd fmla="val 16192" name="adj1"/>
              <a:gd fmla="val 18214" name="adj2"/>
              <a:gd fmla="val 17015" name="adj3"/>
              <a:gd fmla="val 64977" name="adj4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4294967295" type="ctrTitle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>
            <p:ph idx="4294967295" type="subTitle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4294967295" type="ctrTitle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b="1" sz="7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/>
          <p:nvPr>
            <p:ph idx="4294967295" type="subTitle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/>
          <p:nvPr>
            <p:ph idx="4294967295" type="ctrTitle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b="1" sz="7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/>
          <p:nvPr>
            <p:ph idx="4294967295" type="subTitle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/>
          <p:nvPr>
            <p:ph idx="4294967295" type="ctrTitle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b="1" lang="en" sz="4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b="1" sz="4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/>
          <p:nvPr>
            <p:ph idx="3" type="body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/>
          <p:nvPr>
            <p:ph idx="2" type="body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/>
          <p:nvPr>
            <p:ph idx="3" type="body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5724" y="-48050"/>
            <a:ext cx="6102174" cy="50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"Use as Google Slides Theme".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license.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idx="4294967295" type="body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Mobile</a:t>
            </a: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4294967295" type="body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4294967295" type="body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1035024" y="69117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1542200" y="837900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40" name="Google Shape;340;p34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41" name="Google Shape;341;p34"/>
          <p:cNvSpPr txBox="1"/>
          <p:nvPr>
            <p:ph idx="4294967295" type="body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You can find me at: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@username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user@mail.me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893700" y="1200150"/>
            <a:ext cx="64626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b="1" lang="en" sz="1400"/>
              <a:t>Raleway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b="1" lang="en" sz="1400"/>
              <a:t>Lato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https://www.fontsquirrel.com/fonts/raleway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https://www.fontsquirrel.com/fonts/lato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Dark blue </a:t>
            </a:r>
            <a:r>
              <a:rPr b="1" lang="en" sz="1400">
                <a:solidFill>
                  <a:schemeClr val="accent1"/>
                </a:solidFill>
              </a:rPr>
              <a:t>#2185c5</a:t>
            </a:r>
            <a:endParaRPr b="1"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Light blue</a:t>
            </a:r>
            <a:r>
              <a:rPr lang="en" sz="1400">
                <a:solidFill>
                  <a:schemeClr val="accent2"/>
                </a:solidFill>
              </a:rPr>
              <a:t> </a:t>
            </a:r>
            <a:r>
              <a:rPr b="1" lang="en" sz="1400">
                <a:solidFill>
                  <a:schemeClr val="accent2"/>
                </a:solidFill>
              </a:rPr>
              <a:t>#7ecefd</a:t>
            </a:r>
            <a:endParaRPr b="1"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Yellow</a:t>
            </a:r>
            <a:r>
              <a:rPr lang="en" sz="1400">
                <a:solidFill>
                  <a:schemeClr val="accent4"/>
                </a:solidFill>
              </a:rPr>
              <a:t> </a:t>
            </a:r>
            <a:r>
              <a:rPr b="1" lang="en" sz="1400">
                <a:solidFill>
                  <a:schemeClr val="accent4"/>
                </a:solidFill>
              </a:rPr>
              <a:t>#ff9715</a:t>
            </a:r>
            <a:endParaRPr b="1" sz="1400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Magenta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b="1" lang="en" sz="1400">
                <a:solidFill>
                  <a:schemeClr val="accent3"/>
                </a:solidFill>
              </a:rPr>
              <a:t>#f20253</a:t>
            </a:r>
            <a:endParaRPr b="1" sz="1400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Dark gray </a:t>
            </a:r>
            <a:r>
              <a:rPr b="1" lang="en" sz="1400"/>
              <a:t>#677480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Light gray</a:t>
            </a:r>
            <a:r>
              <a:rPr lang="en" sz="1400">
                <a:solidFill>
                  <a:schemeClr val="accent6"/>
                </a:solidFill>
              </a:rPr>
              <a:t> </a:t>
            </a:r>
            <a:r>
              <a:rPr b="1" lang="en" sz="1400">
                <a:solidFill>
                  <a:schemeClr val="accent6"/>
                </a:solidFill>
              </a:rPr>
              <a:t>#97abbc</a:t>
            </a:r>
            <a:endParaRPr b="1" sz="1400">
              <a:solidFill>
                <a:schemeClr val="accent6"/>
              </a:solidFill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6791775" y="677900"/>
            <a:ext cx="2048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3" name="Google Shape;363;p3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364" name="Google Shape;364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371" name="Google Shape;371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374" name="Google Shape;374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7"/>
          <p:cNvSpPr/>
          <p:nvPr/>
        </p:nvSpPr>
        <p:spPr>
          <a:xfrm>
            <a:off x="2077702" y="3909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2661148" y="3920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379" name="Google Shape;379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383" name="Google Shape;383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4284931" y="3904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389" name="Google Shape;389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410" name="Google Shape;410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413" name="Google Shape;413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417" name="Google Shape;417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421" name="Google Shape;421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7"/>
          <p:cNvSpPr/>
          <p:nvPr/>
        </p:nvSpPr>
        <p:spPr>
          <a:xfrm>
            <a:off x="2048085" y="9478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2612156" y="9652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3180804" y="9678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3755576" y="9708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3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430" name="Google Shape;430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433" name="Google Shape;433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436" name="Google Shape;436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439" name="Google Shape;439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442" name="Google Shape;442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447" name="Google Shape;447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450" name="Google Shape;450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7"/>
          <p:cNvSpPr/>
          <p:nvPr/>
        </p:nvSpPr>
        <p:spPr>
          <a:xfrm>
            <a:off x="2618782" y="15175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455" name="Google Shape;455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458" name="Google Shape;458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464" name="Google Shape;464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467" name="Google Shape;467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473" name="Google Shape;473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479" name="Google Shape;479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936309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1499857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"/>
          <p:cNvSpPr/>
          <p:nvPr/>
        </p:nvSpPr>
        <p:spPr>
          <a:xfrm>
            <a:off x="2063406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487" name="Google Shape;487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490" name="Google Shape;490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493" name="Google Shape;493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7"/>
          <p:cNvSpPr/>
          <p:nvPr/>
        </p:nvSpPr>
        <p:spPr>
          <a:xfrm>
            <a:off x="4317599" y="20806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497" name="Google Shape;497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500" name="Google Shape;500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506" name="Google Shape;506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7"/>
          <p:cNvSpPr/>
          <p:nvPr/>
        </p:nvSpPr>
        <p:spPr>
          <a:xfrm>
            <a:off x="1492208" y="25977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972049" y="25977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511" name="Google Shape;511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514" name="Google Shape;514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7"/>
          <p:cNvSpPr/>
          <p:nvPr/>
        </p:nvSpPr>
        <p:spPr>
          <a:xfrm>
            <a:off x="3736180" y="26349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518" name="Google Shape;518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521" name="Google Shape;521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7"/>
          <p:cNvSpPr/>
          <p:nvPr/>
        </p:nvSpPr>
        <p:spPr>
          <a:xfrm>
            <a:off x="341117" y="32240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4906165" y="26186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527" name="Google Shape;527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530" name="Google Shape;530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535" name="Google Shape;535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539" name="Google Shape;539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542" name="Google Shape;542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546" name="Google Shape;546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552" name="Google Shape;552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555" name="Google Shape;555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4844905" y="31801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562" name="Google Shape;562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565" name="Google Shape;565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37"/>
          <p:cNvSpPr/>
          <p:nvPr/>
        </p:nvSpPr>
        <p:spPr>
          <a:xfrm>
            <a:off x="895469" y="38263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571" name="Google Shape;571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575" name="Google Shape;575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7"/>
          <p:cNvSpPr/>
          <p:nvPr/>
        </p:nvSpPr>
        <p:spPr>
          <a:xfrm>
            <a:off x="3180303" y="37697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2616754" y="37911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3742304" y="37682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3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582" name="Google Shape;582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7"/>
          <p:cNvSpPr/>
          <p:nvPr/>
        </p:nvSpPr>
        <p:spPr>
          <a:xfrm>
            <a:off x="4864301" y="37631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587" name="Google Shape;587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7"/>
          <p:cNvSpPr/>
          <p:nvPr/>
        </p:nvSpPr>
        <p:spPr>
          <a:xfrm>
            <a:off x="299775" y="43659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592" name="Google Shape;592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598" name="Google Shape;598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602" name="Google Shape;602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606" name="Google Shape;606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612" name="Google Shape;612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618" name="Google Shape;618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621" name="Google Shape;621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7"/>
          <p:cNvSpPr/>
          <p:nvPr/>
        </p:nvSpPr>
        <p:spPr>
          <a:xfrm>
            <a:off x="4842355" y="43935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629" name="Google Shape;629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635" name="Google Shape;635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7" name="Google Shape;637;p37"/>
          <p:cNvSpPr/>
          <p:nvPr/>
        </p:nvSpPr>
        <p:spPr>
          <a:xfrm>
            <a:off x="6553538" y="2111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3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639" name="Google Shape;639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7"/>
          <p:cNvSpPr/>
          <p:nvPr/>
        </p:nvSpPr>
        <p:spPr>
          <a:xfrm>
            <a:off x="7438526" y="2090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643" name="Google Shape;643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7"/>
          <p:cNvSpPr/>
          <p:nvPr/>
        </p:nvSpPr>
        <p:spPr>
          <a:xfrm>
            <a:off x="6842198" y="3190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52" name="Google Shape;652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59" name="Google Shape;659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64" name="Google Shape;664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68" name="Google Shape;668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74" name="Google Shape;674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78" name="Google Shape;678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83" name="Google Shape;683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89" name="Google Shape;689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96" name="Google Shape;696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99" name="Google Shape;699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03" name="Google Shape;703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10" name="Google Shape;710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16" name="Google Shape;716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20" name="Google Shape;720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21" name="Google Shape;721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1" name="Google Shape;731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38" name="Google Shape;738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43" name="Google Shape;743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49" name="Google Shape;749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56" name="Google Shape;756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61" name="Google Shape;761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1" name="Google Shape;771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2" name="Google Shape;782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83" name="Google Shape;783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6" name="Google Shape;786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7" name="Google Shape;797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98" name="Google Shape;798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2" name="Google Shape;802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03" name="Google Shape;803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3" name="Google Shape;813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14" name="Google Shape;814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22" name="Google Shape;822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27" name="Google Shape;827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32" name="Google Shape;832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38" name="Google Shape;838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45" name="Google Shape;845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49" name="Google Shape;849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55" name="Google Shape;855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62" name="Google Shape;862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66" name="Google Shape;866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71" name="Google Shape;871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78" name="Google Shape;878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86" name="Google Shape;886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91" name="Google Shape;891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95" name="Google Shape;895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99" name="Google Shape;899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04" name="Google Shape;904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09" name="Google Shape;909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15" name="Google Shape;915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22" name="Google Shape;922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30" name="Google Shape;930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43" name="Google Shape;943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48" name="Google Shape;948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52" name="Google Shape;952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59" name="Google Shape;959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68" name="Google Shape;968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81" name="Google Shape;981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94" name="Google Shape;994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07" name="Google Shape;1007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14" name="Google Shape;1014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3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31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35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9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43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7" name="Google Shape;1047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6" name="Google Shape;1056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81" name="Google Shape;1081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85" name="Google Shape;108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0" name="Google Shape;1090;p3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91" name="Google Shape;1091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2" name="Google Shape;1092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9"/>
          <p:cNvSpPr txBox="1"/>
          <p:nvPr/>
        </p:nvSpPr>
        <p:spPr>
          <a:xfrm>
            <a:off x="2163850" y="628550"/>
            <a:ext cx="6465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2" name="Google Shape;1102;p39"/>
          <p:cNvSpPr txBox="1"/>
          <p:nvPr/>
        </p:nvSpPr>
        <p:spPr>
          <a:xfrm>
            <a:off x="808100" y="3076093"/>
            <a:ext cx="7608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0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0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39"/>
          <p:cNvSpPr txBox="1"/>
          <p:nvPr/>
        </p:nvSpPr>
        <p:spPr>
          <a:xfrm>
            <a:off x="648975" y="7185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accent4"/>
                </a:solidFill>
              </a:rPr>
              <a:t>😉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104" name="Google Shape;1104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1" name="Google Shape;1111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12" name="Google Shape;1112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13" name="Google Shape;1113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15" name="Google Shape;1115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16" name="Google Shape;1116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19" name="Google Shape;1119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21" name="Google Shape;1121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22" name="Google Shape;1122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23" name="Google Shape;1123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4294967295" type="ctrTitle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subTitle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I am Jayden Smith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23496" r="23501" t="0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ctrTitle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>
            <p:ph idx="4294967295" type="subTitle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/>
          <p:nvPr>
            <p:ph idx="3" type="body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