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Encabezado-1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Encabezado-2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valo-1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valor-2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