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5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0696-15D2-41F4-AD41-9DAB6597BF22}" type="datetimeFigureOut">
              <a:rPr lang="es-MX" smtClean="0"/>
              <a:t>19/01/2017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821E-316A-4F5C-A509-81FB14B3114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9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2628" t="19531" r="71999" b="6250"/>
          <a:stretch>
            <a:fillRect/>
          </a:stretch>
        </p:blipFill>
        <p:spPr bwMode="auto">
          <a:xfrm>
            <a:off x="3143240" y="428604"/>
            <a:ext cx="2143140" cy="581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Presentación en pantalla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Piratas Unidos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TRGOMA</dc:creator>
  <cp:lastModifiedBy>TRGOMA</cp:lastModifiedBy>
  <cp:revision>1</cp:revision>
  <dcterms:created xsi:type="dcterms:W3CDTF">2017-01-19T19:27:29Z</dcterms:created>
  <dcterms:modified xsi:type="dcterms:W3CDTF">2017-01-19T19:37:30Z</dcterms:modified>
</cp:coreProperties>
</file>