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0" r:id="rId2"/>
    <p:sldId id="256" r:id="rId3"/>
    <p:sldId id="257" r:id="rId4"/>
    <p:sldId id="258" r:id="rId5"/>
    <p:sldId id="266" r:id="rId6"/>
    <p:sldId id="259" r:id="rId7"/>
    <p:sldId id="262" r:id="rId8"/>
    <p:sldId id="272" r:id="rId9"/>
    <p:sldId id="260" r:id="rId10"/>
    <p:sldId id="276" r:id="rId11"/>
    <p:sldId id="261" r:id="rId12"/>
    <p:sldId id="277" r:id="rId13"/>
    <p:sldId id="274" r:id="rId14"/>
    <p:sldId id="263" r:id="rId15"/>
    <p:sldId id="278" r:id="rId16"/>
    <p:sldId id="264" r:id="rId17"/>
    <p:sldId id="279" r:id="rId18"/>
    <p:sldId id="275" r:id="rId19"/>
    <p:sldId id="265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9709-7612-4DE9-86CD-A9A831260E19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2148-7E69-43DC-B916-5058F35D73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38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Convoluzione 1.0 statistiche, matrice 16*16 con filtro 3*3 e 4 canali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34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Risultati matrice 32*32 con 10 pesi nulli ma per quattro canali e per valori della matrice immagine casuali. Si noti come le istruzioni sono molto meno che il quadruplo,visto che effettivamente non si ripete il tutto ma solo i for annidati.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14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Risultati matrice 32*32 con 10 pesi nulli per 4 canali e per valori della matrice immagine casuali.(22 pesi diversi da 0)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807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Matrice 64*64 con numeri casuali e 1 canale. 10 pesi diversi da 0( in pratica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25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Matrice 64*64 con numeri casuali e 1 canale. 22 pesi diversi da 0 (in pratica 6).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103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Matrice 64*64 con 4 canali. 10 pesi diversi da zero.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540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Matrice 64*64 con 4 canali. 22 pesi diversi da 0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989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Matrice 128*128 1 canale con 10 pesi diversi da 0 (in pratica 3).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89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Matrice 128*128 1 canale con 22 pesi diversi da zero ( in pratica 6).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34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Convoluzione 1.1 statistiche, matrice 16*16 con filtro 3*3 e 4 canali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28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Statistiche convoluzione 2.0, 16*16 con filtri 3*3 e 4 canali.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94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Statistiche convoluzione 2.1(meno load e somme della 2.0) matrice 16*16 con filtri 3*3 e 4 canali.(10 pesi diversi da 0 nei 4 canali).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64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Statistiche convoluzione 2.1(meno load e somme della 2.0) matrice 16*16 con filtri 3*3 e 4 canali.(22 pesi diversi da 0 nei 4 canali).NOTA CPI 1.30, NON 1.32.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09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Statistiche convoluzione 2.1 con commenti ridotti.(si noti come tutto è identico).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85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Img 16*16 con numeri casuali, si dimostra empiricamente dalle prove svoltasi che cambiando i numeri dell’img il numero di cicli e di operazioni è il medesimo.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50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Risultati matrice 32*32 con dieci ipotetici filtri nulli ma, essendo per un solo canale sono solo 3 su 10 e per valori della matrice immagine casuali.(10 pesi diversi da 0)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659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Risultati matrice 32*32 ma per un solo canale e per valori della matrice immagine casuali.(22 pesi diversi da 0, di conseguenza solo quelli del primo canale cioe 6)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2148-7E69-43DC-B916-5058F35D737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80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83BB5-1819-4099-8753-E25364530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ED8DC7-6F23-4057-9016-0404223E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7F4F02-C8E8-48C4-9F03-AC6CAB02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E2101-DE83-4852-BF84-113DFC25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45C5F0-A598-45D6-AC00-9354CD05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45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80EDD-4E3C-4C2B-AFE0-8BD5B48C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96CA2C-4230-4371-B697-B7E42C6D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E2F78-652B-483B-AE89-BE6A6CF6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397589-0A8B-4B27-BCFA-CE6305AA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76E649-67B5-4A1D-945B-F1DD1845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3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722826-8297-419E-9A28-51A9C2851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40670E-662B-41C9-8730-1050536A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340F79-9F74-49E8-935F-B74128F6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AE948-BDD2-4FD1-8BF1-6E27BC8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5247AB-D1DD-47A1-BCFC-D68DDC05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2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C638F-6BA6-4F0B-AA63-E6F2AC0B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F379F-2FEF-443F-9240-28A541B5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19CD25-09E9-4D6D-AADD-F5B56E6B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508932-1AC0-47E0-BB18-B37F713C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8EAC24-EF0E-4994-96AE-D3914D90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99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52DCD-3BF3-4B33-93CC-E25F459A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DB72F3-390B-4415-91B5-35EAB080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71F40C-61AF-492E-97B0-B0C2C320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45B711-60DB-40F6-9860-220D9F0D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E20061-9DB5-489B-BFE1-8AD5F4A4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46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77248-7065-48F3-A6E8-6512586B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6AEEF9-2375-43AA-8B1F-63CC0DB00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2DC8EE-E994-4680-A45B-B23490979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145474-3AF1-482A-9C56-C1221322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2CFBF9-5F8C-4433-92C0-9C806A81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2F7FEC-A280-489E-BD97-8EC81A44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371E3-2332-4945-B9A7-1929895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B089CB-4EBE-4630-ADBA-6E38FB11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597C68-0CEF-4AA5-B79D-BDB474A6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FC767B5-61FA-469A-B368-81CD5120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A03AF1-8AFC-4FBC-BC28-15AD5D444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5B938C-3D9A-46F2-A224-A6D782A3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2802C9-8E1D-46B4-81D8-7CB58B50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F19C1B-2B76-41CF-8B97-DA2658B4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2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81938-7982-4A67-96C3-C18A2EA6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6E8AE4-F1E3-4E8A-9697-E203BAEF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DAFEDA-CBF9-421C-A361-03E53BF5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9F3B19-7C85-40A7-B5A3-391CD97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2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51DA88-51B0-42CB-B689-4CD8547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F2000B-4F18-461E-8CB1-4E114EB9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E56D94-8F9F-4166-A134-DC8158BB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71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4A0E6-75A1-4A5F-94D5-E0BE73CA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492307-9FCC-4895-9748-80E48F03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3FB71D-B9F7-4005-A3E2-FB4DA815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B38293-AF55-4E7B-8B4A-F2A565A5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A62F97-0D2F-4FF6-BC20-24DB12CC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FAF497-0E40-4F16-9553-14BB1EFE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6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FE933-EA52-45A0-A0BF-DDC69722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37D433-F1B2-4D4F-96C1-FA45D03E4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CFEE2E-EA2C-4AE7-AB03-1A03588D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9304C3-8D3B-43FA-A419-93197FE7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B257E5-1B08-438B-9DA2-F716DCBA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85B60A-37B8-4970-A851-6B26ED1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17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CDF424-B509-42F9-8EED-14AF8436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F1C42F-13CF-4144-AA54-FF7C16E7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E39B3-17C0-41C4-962E-4FF16104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AE8A-B1B4-41E0-B512-5B848D0A92FA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D60BF-E660-425E-BE61-1AB1D99D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E078B-26D9-4B45-BC49-FCD72E0AA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E919-7385-48EA-87C6-E56B633B4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9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3529B-EA34-4836-BB45-B8A54DD69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90C73B-896C-4876-B819-68C5550B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EE6887-7F54-49FB-9F07-5D974249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72D33-1BBC-48EA-A6E4-103BD67A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73032-8F4F-4382-9D89-6F754657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10DC6A-B6B9-4F34-84B6-76CA1831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216B68-FAC2-4F97-B5B9-8AF6AAB1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825F78-AFCF-4057-9018-526906A9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69B6DF-13FB-4207-8433-9A3991BD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A9F16-C8A1-4E87-8105-4E6F9496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8020AC-B8F4-4A67-B35F-6C387EFE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7768070-C6BA-4544-A0A0-E2EAC1B4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4A1D0-06AC-4A1A-A1CC-E9EA5EC8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9600"/>
              <a:t>64X64</a:t>
            </a:r>
          </a:p>
        </p:txBody>
      </p:sp>
    </p:spTree>
    <p:extLst>
      <p:ext uri="{BB962C8B-B14F-4D97-AF65-F5344CB8AC3E}">
        <p14:creationId xmlns:p14="http://schemas.microsoft.com/office/powerpoint/2010/main" val="193437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3058-BE02-4A50-B2D2-511796FD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576D95-3F39-4B62-8DA0-7DE8F9DD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05D000-8F5B-42F0-A6B8-C3917FDF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F0C10-1AAB-4D10-80B3-F944EE6A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7A76F-B5AB-4279-B026-4105408E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CED5DA-6F7D-4717-8BE6-7DF90416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6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42904E-B94D-4B08-B825-96EA2497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8E704-906B-4058-A59D-E99E068A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5566A5-59EF-4DEA-8E79-8D335E6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7A3E5B-F99F-4432-8A41-6596210A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4A1D0-06AC-4A1A-A1CC-E9EA5EC8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9600"/>
              <a:t>128X128</a:t>
            </a:r>
          </a:p>
        </p:txBody>
      </p:sp>
    </p:spTree>
    <p:extLst>
      <p:ext uri="{BB962C8B-B14F-4D97-AF65-F5344CB8AC3E}">
        <p14:creationId xmlns:p14="http://schemas.microsoft.com/office/powerpoint/2010/main" val="153023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8FD90A-91CE-488E-B2EA-BEF59658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9D019-A1D9-4AB9-976D-7B6FCE136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9D7C8D-3388-4E5C-8081-67356A9F1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60E040-3992-461A-8579-5966D5D8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C865A4-7332-41A3-B080-C2896263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61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19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412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08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0781A-21C9-446F-92F0-26A81A4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6B3A83-6C2B-4B34-94F6-C41B5AB5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0160FB-69E7-4800-9B49-6F9129AA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E5548-E5E6-4DB9-B9EF-1F1970FD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51852-598B-4C8D-9702-04CA9F3B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7A7BFB-4D6C-40F3-BE10-1B5B3473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C228D3-C84F-4F6F-9AB5-63FD25CF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0DA68-C775-41DC-8A51-52ABFAC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A1448-C820-4A9F-A4BD-B5B73270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72AC4D-7783-4E59-BEEC-F632008B4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A068F7-6D80-407F-8B42-2DE11A49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3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9B2CD-61F9-4B5F-A710-5319A153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A2703-69B8-41FD-B764-47BE068A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E82444-4BF3-438A-8D6D-2ECB0314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1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EC7B1-649B-4338-A7DB-06D05FC8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84C010-14D3-4FD0-848D-B73E9208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096B08-1635-4F89-AD0B-5BB02EE3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4A1D0-06AC-4A1A-A1CC-E9EA5EC8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9600"/>
              <a:t>32X32</a:t>
            </a:r>
          </a:p>
        </p:txBody>
      </p:sp>
    </p:spTree>
    <p:extLst>
      <p:ext uri="{BB962C8B-B14F-4D97-AF65-F5344CB8AC3E}">
        <p14:creationId xmlns:p14="http://schemas.microsoft.com/office/powerpoint/2010/main" val="123452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86A07-BF27-42C7-890C-293B7FA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5F027-7C6C-407D-B339-AE15E64F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692144-22FB-4C91-B01C-398596E5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389</Words>
  <Application>Microsoft Office PowerPoint</Application>
  <PresentationFormat>Widescreen</PresentationFormat>
  <Paragraphs>37</Paragraphs>
  <Slides>24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Aldo Barca</dc:creator>
  <cp:lastModifiedBy>Aldo Barca</cp:lastModifiedBy>
  <cp:revision>29</cp:revision>
  <dcterms:created xsi:type="dcterms:W3CDTF">2021-10-13T22:48:37Z</dcterms:created>
  <dcterms:modified xsi:type="dcterms:W3CDTF">2022-03-02T23:09:28Z</dcterms:modified>
</cp:coreProperties>
</file>