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0" r:id="rId2"/>
    <p:sldId id="256" r:id="rId3"/>
    <p:sldId id="257" r:id="rId4"/>
    <p:sldId id="258" r:id="rId5"/>
    <p:sldId id="266" r:id="rId6"/>
    <p:sldId id="259" r:id="rId7"/>
    <p:sldId id="262" r:id="rId8"/>
    <p:sldId id="272" r:id="rId9"/>
    <p:sldId id="260" r:id="rId10"/>
    <p:sldId id="276" r:id="rId11"/>
    <p:sldId id="261" r:id="rId12"/>
    <p:sldId id="277" r:id="rId13"/>
    <p:sldId id="274" r:id="rId14"/>
    <p:sldId id="263" r:id="rId15"/>
    <p:sldId id="278" r:id="rId16"/>
    <p:sldId id="264" r:id="rId17"/>
    <p:sldId id="279" r:id="rId18"/>
    <p:sldId id="275" r:id="rId19"/>
    <p:sldId id="265" r:id="rId20"/>
    <p:sldId id="267" r:id="rId21"/>
    <p:sldId id="268" r:id="rId22"/>
    <p:sldId id="269" r:id="rId23"/>
    <p:sldId id="270" r:id="rId24"/>
    <p:sldId id="271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-2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39709-7612-4DE9-86CD-A9A831260E19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E2148-7E69-43DC-B916-5058F35D73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038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Convoluzione 1.0 statistiche, matrice 16*16 con filtro 3*3 e 4 canali</a:t>
            </a:r>
          </a:p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E2148-7E69-43DC-B916-5058F35D737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3346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Risultati matrice 32*32 con 10 pesi nulli ma per quattro canali e per valori della matrice immagine casuali. Si noti come le istruzioni sono molto meno che il quadruplo,visto che effettivamente non si ripete il tutto ma solo i for annidati.</a:t>
            </a:r>
          </a:p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E2148-7E69-43DC-B916-5058F35D737E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5140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Risultati matrice 32*32 con 10 pesi nulli per 4 canali e per valori della matrice immagine casuali.(22 pesi diversi da 0)</a:t>
            </a:r>
          </a:p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E2148-7E69-43DC-B916-5058F35D737E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8807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Matrice 64*64 con numeri casuali e 1 canale. 10 pesi diversi da 0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E2148-7E69-43DC-B916-5058F35D737E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3255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Matrice 64*64 con numeri casuali e 1 canale. 22 pesi diversi da 0.</a:t>
            </a:r>
          </a:p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E2148-7E69-43DC-B916-5058F35D737E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9103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Matrice 64*64 con 4 canali. 10 pesi diversi da zero.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E2148-7E69-43DC-B916-5058F35D737E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540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Matrice 64*64 con 4 canali. 22 pesi diversi da 0</a:t>
            </a:r>
          </a:p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E2148-7E69-43DC-B916-5058F35D737E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7989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Matrice 128*128 1 canale con 10 pesi diversi da 0.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E2148-7E69-43DC-B916-5058F35D737E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5890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Matrice 128*128 1 canale con 22 pesi diversi da zero.</a:t>
            </a:r>
          </a:p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E2148-7E69-43DC-B916-5058F35D737E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4342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Convoluzione 1.1 statistiche, matrice 16*16 con filtro 3*3 e 4 canali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E2148-7E69-43DC-B916-5058F35D737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2289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Statistiche convoluzione 2.0, 16*16 con filtri 3*3 e 4 canali.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E2148-7E69-43DC-B916-5058F35D737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5942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Statistiche convoluzione 2.1(meno load e somme della 2.0) matrice 16*16 con filtri 3*3 e 4 canali.(10 pesi diversi da 0 nei 4 canali).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E2148-7E69-43DC-B916-5058F35D737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1641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Statistiche convoluzione 2.1(meno load e somme della 2.0) matrice 16*16 con filtri 3*3 e 4 canali.(22 pesi diversi da 0 nei 4 canali).NOTA CPI 1.30, NON 1.32.</a:t>
            </a:r>
          </a:p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E2148-7E69-43DC-B916-5058F35D737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099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Statistiche convoluzione 2.1 con commenti ridotti.(si noti come tutto è identico).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E2148-7E69-43DC-B916-5058F35D737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6853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Img 16*16 con numeri casuali, si dimostra empiricamente dalle prove svoltasi che cambiando i numeri dell’img il numero di cicli e di operazioni è il medesimo.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E2148-7E69-43DC-B916-5058F35D737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6507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Risultati matrice 32*32 con gli stessi pesi nulli dei casi precedenti ma per un solo canale e per valori della matrice immagine casuali.(10 pesi diversi da 0)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E2148-7E69-43DC-B916-5058F35D737E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8659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Risultati matrice 32*32 ma per un solo canale e per valori della matrice immagine casuali.(22 pesi diversi da 0)</a:t>
            </a:r>
          </a:p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E2148-7E69-43DC-B916-5058F35D737E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7805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E83BB5-1819-4099-8753-E25364530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EED8DC7-6F23-4057-9016-0404223EF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7F4F02-C8E8-48C4-9F03-AC6CAB028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AE8A-B1B4-41E0-B512-5B848D0A92FA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CE2101-DE83-4852-BF84-113DFC25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45C5F0-A598-45D6-AC00-9354CD051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E919-7385-48EA-87C6-E56B633B40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745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380EDD-4E3C-4C2B-AFE0-8BD5B48C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696CA2C-4230-4371-B697-B7E42C6DF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4E2F78-652B-483B-AE89-BE6A6CF6D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AE8A-B1B4-41E0-B512-5B848D0A92FA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397589-0A8B-4B27-BCFA-CE6305AA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76E649-67B5-4A1D-945B-F1DD1845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E919-7385-48EA-87C6-E56B633B40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634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1722826-8297-419E-9A28-51A9C2851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40670E-662B-41C9-8730-1050536A2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340F79-9F74-49E8-935F-B74128F6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AE8A-B1B4-41E0-B512-5B848D0A92FA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AE948-BDD2-4FD1-8BF1-6E27BC85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5247AB-D1DD-47A1-BCFC-D68DDC05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E919-7385-48EA-87C6-E56B633B40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927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2C638F-6BA6-4F0B-AA63-E6F2AC0B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2F379F-2FEF-443F-9240-28A541B56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19CD25-09E9-4D6D-AADD-F5B56E6B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AE8A-B1B4-41E0-B512-5B848D0A92FA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508932-1AC0-47E0-BB18-B37F713C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8EAC24-EF0E-4994-96AE-D3914D90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E919-7385-48EA-87C6-E56B633B40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799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52DCD-3BF3-4B33-93CC-E25F459A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DB72F3-390B-4415-91B5-35EAB080B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71F40C-61AF-492E-97B0-B0C2C320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AE8A-B1B4-41E0-B512-5B848D0A92FA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45B711-60DB-40F6-9860-220D9F0D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E20061-9DB5-489B-BFE1-8AD5F4A4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E919-7385-48EA-87C6-E56B633B40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246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077248-7065-48F3-A6E8-6512586B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6AEEF9-2375-43AA-8B1F-63CC0DB00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E2DC8EE-E994-4680-A45B-B23490979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C145474-3AF1-482A-9C56-C1221322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AE8A-B1B4-41E0-B512-5B848D0A92FA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42CFBF9-5F8C-4433-92C0-9C806A81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02F7FEC-A280-489E-BD97-8EC81A44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E919-7385-48EA-87C6-E56B633B40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4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3371E3-2332-4945-B9A7-1929895B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B089CB-4EBE-4630-ADBA-6E38FB111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D597C68-0CEF-4AA5-B79D-BDB474A6A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FC767B5-61FA-469A-B368-81CD51201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5A03AF1-8AFC-4FBC-BC28-15AD5D444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05B938C-3D9A-46F2-A224-A6D782A3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AE8A-B1B4-41E0-B512-5B848D0A92FA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52802C9-8E1D-46B4-81D8-7CB58B50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EF19C1B-2B76-41CF-8B97-DA2658B4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E919-7385-48EA-87C6-E56B633B40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125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281938-7982-4A67-96C3-C18A2EA6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B6E8AE4-F1E3-4E8A-9697-E203BAEF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AE8A-B1B4-41E0-B512-5B848D0A92FA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ADAFEDA-CBF9-421C-A361-03E53BF5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C9F3B19-7C85-40A7-B5A3-391CD974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E919-7385-48EA-87C6-E56B633B40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321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151DA88-51B0-42CB-B689-4CD85476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AE8A-B1B4-41E0-B512-5B848D0A92FA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4F2000B-4F18-461E-8CB1-4E114EB9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E56D94-8F9F-4166-A134-DC8158BB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E919-7385-48EA-87C6-E56B633B40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071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64A0E6-75A1-4A5F-94D5-E0BE73CA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492307-9FCC-4895-9748-80E48F031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33FB71D-B9F7-4005-A3E2-FB4DA8154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B38293-AF55-4E7B-8B4A-F2A565A5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AE8A-B1B4-41E0-B512-5B848D0A92FA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A62F97-0D2F-4FF6-BC20-24DB12CC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FFAF497-0E40-4F16-9553-14BB1EFE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E919-7385-48EA-87C6-E56B633B40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56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2FE933-EA52-45A0-A0BF-DDC69722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F37D433-F1B2-4D4F-96C1-FA45D03E4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ECFEE2E-EA2C-4AE7-AB03-1A03588D3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B9304C3-8D3B-43FA-A419-93197FE7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AE8A-B1B4-41E0-B512-5B848D0A92FA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B257E5-1B08-438B-9DA2-F716DCBA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85B60A-37B8-4970-A851-6B26ED15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E919-7385-48EA-87C6-E56B633B40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417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5CDF424-B509-42F9-8EED-14AF84368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7F1C42F-13CF-4144-AA54-FF7C16E74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2E39B3-17C0-41C4-962E-4FF16104B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8AE8A-B1B4-41E0-B512-5B848D0A92FA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DD60BF-E660-425E-BE61-1AB1D99D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0E078B-26D9-4B45-BC49-FCD72E0AA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0E919-7385-48EA-87C6-E56B633B40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990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13529B-EA34-4836-BB45-B8A54DD69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E90C73B-896C-4876-B819-68C5550B8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6EE6887-7F54-49FB-9F07-5D9742495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" y="0"/>
            <a:ext cx="12179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6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272D33-1BBC-48EA-A6E4-103BD67A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E73032-8F4F-4382-9D89-6F754657A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810DC6A-B6B9-4F34-84B6-76CA18314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38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216B68-FAC2-4F97-B5B9-8AF6AAB1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825F78-AFCF-4057-9018-526906A93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769B6DF-13FB-4207-8433-9A3991BD9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" y="0"/>
            <a:ext cx="12180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50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CA9F16-C8A1-4E87-8105-4E6F9496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8020AC-B8F4-4A67-B35F-6C387EFE9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7768070-C6BA-4544-A0A0-E2EAC1B4A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64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F4A1D0-06AC-4A1A-A1CC-E9EA5EC89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9600"/>
              <a:t>64X64</a:t>
            </a:r>
          </a:p>
        </p:txBody>
      </p:sp>
    </p:spTree>
    <p:extLst>
      <p:ext uri="{BB962C8B-B14F-4D97-AF65-F5344CB8AC3E}">
        <p14:creationId xmlns:p14="http://schemas.microsoft.com/office/powerpoint/2010/main" val="1934377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3058-BE02-4A50-B2D2-511796FD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576D95-3F39-4B62-8DA0-7DE8F9DD0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B05D000-8F5B-42F0-A6B8-C3917FDFE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33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6F0C10-1AAB-4D10-80B3-F944EE6A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97A76F-B5AB-4279-B026-4105408E8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8CED5DA-6F7D-4717-8BE6-7DF904167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68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0DA68-C775-41DC-8A51-52ABFACB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6A1448-C820-4A9F-A4BD-B5B732709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442904E-B94D-4B08-B825-96EA24976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91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B8E704-906B-4058-A59D-E99E068A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5566A5-59EF-4DEA-8E79-8D335E6B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F7A3E5B-F99F-4432-8A41-6596210AF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32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F4A1D0-06AC-4A1A-A1CC-E9EA5EC89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9600"/>
              <a:t>128X128</a:t>
            </a:r>
          </a:p>
        </p:txBody>
      </p:sp>
    </p:spTree>
    <p:extLst>
      <p:ext uri="{BB962C8B-B14F-4D97-AF65-F5344CB8AC3E}">
        <p14:creationId xmlns:p14="http://schemas.microsoft.com/office/powerpoint/2010/main" val="1530237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0DA68-C775-41DC-8A51-52ABFACB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6A1448-C820-4A9F-A4BD-B5B732709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48FD90A-91CE-488E-B2EA-BEF596580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6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C9D019-A1D9-4AB9-976D-7B6FCE1367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9D7C8D-3388-4E5C-8081-67356A9F1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060E040-3992-461A-8579-5966D5D80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" y="0"/>
            <a:ext cx="12180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44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0DA68-C775-41DC-8A51-52ABFACB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6A1448-C820-4A9F-A4BD-B5B732709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2C865A4-7332-41A3-B080-C28962638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8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0DA68-C775-41DC-8A51-52ABFACB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6A1448-C820-4A9F-A4BD-B5B732709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615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0DA68-C775-41DC-8A51-52ABFACB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6A1448-C820-4A9F-A4BD-B5B732709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9197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0DA68-C775-41DC-8A51-52ABFACB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6A1448-C820-4A9F-A4BD-B5B732709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3412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0DA68-C775-41DC-8A51-52ABFACB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6A1448-C820-4A9F-A4BD-B5B732709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908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B0781A-21C9-446F-92F0-26A81A46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6B3A83-6C2B-4B34-94F6-C41B5AB5F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E0160FB-69E7-4800-9B49-6F9129AA0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" y="0"/>
            <a:ext cx="12180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5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0E5548-E5E6-4DB9-B9EF-1F1970FD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E51852-598B-4C8D-9702-04CA9F3B6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D7A7BFB-4D6C-40F3-BE10-1B5B34736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" y="0"/>
            <a:ext cx="12180627" cy="6858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5C228D3-C84F-4F6F-9AB5-63FD25CFB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" y="0"/>
            <a:ext cx="12180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0DA68-C775-41DC-8A51-52ABFACB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6A1448-C820-4A9F-A4BD-B5B732709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672AC4D-7783-4E59-BEEC-F632008B4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4A068F7-6D80-407F-8B42-2DE11A494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3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9B2CD-61F9-4B5F-A710-5319A153D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7A2703-69B8-41FD-B764-47BE068A4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5E82444-4BF3-438A-8D6D-2ECB03145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" y="0"/>
            <a:ext cx="12180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18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6EC7B1-649B-4338-A7DB-06D05FC8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84C010-14D3-4FD0-848D-B73E92088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C096B08-1635-4F89-AD0B-5BB02EE3B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" y="0"/>
            <a:ext cx="12180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9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F4A1D0-06AC-4A1A-A1CC-E9EA5EC89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9600"/>
              <a:t>32X32</a:t>
            </a:r>
          </a:p>
        </p:txBody>
      </p:sp>
    </p:spTree>
    <p:extLst>
      <p:ext uri="{BB962C8B-B14F-4D97-AF65-F5344CB8AC3E}">
        <p14:creationId xmlns:p14="http://schemas.microsoft.com/office/powerpoint/2010/main" val="123452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C86A07-BF27-42C7-890C-293B7FA2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05F027-7C6C-407D-B339-AE15E64FC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C692144-22FB-4C91-B01C-398596E5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" y="0"/>
            <a:ext cx="12180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93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358</Words>
  <Application>Microsoft Office PowerPoint</Application>
  <PresentationFormat>Widescreen</PresentationFormat>
  <Paragraphs>37</Paragraphs>
  <Slides>24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Aldo Barca</dc:creator>
  <cp:lastModifiedBy>Aldo Barca</cp:lastModifiedBy>
  <cp:revision>24</cp:revision>
  <dcterms:created xsi:type="dcterms:W3CDTF">2021-10-13T22:48:37Z</dcterms:created>
  <dcterms:modified xsi:type="dcterms:W3CDTF">2022-02-18T04:48:00Z</dcterms:modified>
</cp:coreProperties>
</file>