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EB2CD-7D07-43E3-9894-64A71A148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4B1F1F-3784-4984-A5AE-CE15FEEB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596AD8-44C3-4A75-AFD2-AACCD073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CC4D-9662-4EC3-8401-BD9CC02E9900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14A0D6-034F-475F-A4F4-850A63EA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283B45-B569-4210-8B01-FA31004F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143A-7AF5-4580-9EEF-AA7F5DE71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64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8434D-E0B0-4FA5-B97E-1AB628FF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908800-15E9-443B-B409-1247626F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636360-E1AB-4501-B5E9-8C632593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CC4D-9662-4EC3-8401-BD9CC02E9900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EFBA09-9B8D-4F89-B7E2-3E8D8B3F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EB2C19-CBDD-4CB5-A330-1F288171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143A-7AF5-4580-9EEF-AA7F5DE71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61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646F29A-886F-45C8-89A8-A2A52BA27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ABE147-DDDA-4789-B64D-375B866BE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E600CE-BE73-41D4-966F-E40D2352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CC4D-9662-4EC3-8401-BD9CC02E9900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E5B3C2-191A-4729-BE62-D5E6FFA8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66315C-F509-4D90-B366-708CA7EF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143A-7AF5-4580-9EEF-AA7F5DE71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57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5033F-0075-4CCF-B1F2-E453F8FF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8A7AB4-D212-4812-A3FB-8100DE174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360B1-95B4-4FBA-AB67-6171E03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CC4D-9662-4EC3-8401-BD9CC02E9900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87CDB5-E604-4AFB-9C1A-B6B5E3F2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1719CD-8F5B-4A2E-A395-45EF26CA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143A-7AF5-4580-9EEF-AA7F5DE71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37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4BE50-C5BC-46DD-8946-82339D8B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FC6329-D1B0-4050-A035-57A44772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E0651-3E70-46BA-981C-DACA700D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CC4D-9662-4EC3-8401-BD9CC02E9900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AD6676-80EF-4001-B1B1-659499F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70A441-05B5-48B5-AFDD-B54610F1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143A-7AF5-4580-9EEF-AA7F5DE71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14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CC5CBD-3F2E-4C53-9A11-EB110F19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71A996-9E27-4DA0-9199-60E2EA60D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2EB67B-FAEF-4DCE-99E7-8CB04D3A7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523683-8325-41D4-9F64-5FCB1D6A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CC4D-9662-4EC3-8401-BD9CC02E9900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5271B1-D350-4437-B622-54E77562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AEEFA0-B026-4434-9F17-5C65AD2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143A-7AF5-4580-9EEF-AA7F5DE71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62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9C23B-A503-4E67-AC7F-13421C88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E39016-8397-45C8-8B29-E3D85264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7021B3-5B33-430B-82AD-6073B2D7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6F13C1-1757-473D-AD39-EABA66FEC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C36104-1374-4DF3-B125-6FD018513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B8EDC77-C8F9-478A-8F97-40F461E4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CC4D-9662-4EC3-8401-BD9CC02E9900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77B4500-B8C6-4B28-B34F-0A5EA869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A304414-D3D9-49B0-A71B-2885F400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143A-7AF5-4580-9EEF-AA7F5DE71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7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9CC5C6-A4AA-4FDA-9179-FFA87A0C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DF730D5-782A-4242-9E45-E3784ED7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CC4D-9662-4EC3-8401-BD9CC02E9900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3C4CEA-669C-4EEF-BDC4-7A2E07D1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2545E3-2237-44FF-9A7F-AF3CFC95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143A-7AF5-4580-9EEF-AA7F5DE71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55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08ABCBA-9FC0-4B4E-A36A-058E693F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CC4D-9662-4EC3-8401-BD9CC02E9900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3304E32-E667-4BB6-A088-DF85697C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AEC847-5E0D-4A8D-85BC-CD1081FC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143A-7AF5-4580-9EEF-AA7F5DE71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00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A3E50-5F0A-485B-BF01-00CEC577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B7D1C2-4292-4A5B-B3DA-BFE72635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73E298-6CDE-4F47-A9FE-3D26641D8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76227F-BBBF-4046-BAF1-417787F2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CC4D-9662-4EC3-8401-BD9CC02E9900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0F1564-C8FB-4E4A-BF3B-2A26B95D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E5615E-8CC4-4934-A579-47E4DAFA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143A-7AF5-4580-9EEF-AA7F5DE71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88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FD029-EF48-4A31-B9D0-F223ECC0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CB2B92-1301-48A8-BC1C-DFA052860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A40D98-1E56-4405-A7EB-F85B0E1E9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F90682-118F-4D1F-9968-7A9E8B6A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CC4D-9662-4EC3-8401-BD9CC02E9900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0B6E9A-B2D5-4738-AE1F-CF75BAE1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CE6053-72B7-4C89-B1A3-81DB362B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143A-7AF5-4580-9EEF-AA7F5DE71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5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6FB5656-9315-4EC2-BAA9-2575E590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55EFAD-B6AF-4227-8737-4FF20A541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541133-FCED-4D96-88FB-5D2F74B10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CC4D-9662-4EC3-8401-BD9CC02E9900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A2748E-274C-4A49-B6F1-DF1905A2C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D3FBBA-60C5-4E54-A74A-248CD6824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143A-7AF5-4580-9EEF-AA7F5DE71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12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1448331-5DA1-462F-AFBB-6BF7D6B77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829" y="1018668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it-IT">
                <a:solidFill>
                  <a:srgbClr val="FF0000"/>
                </a:solidFill>
              </a:rPr>
              <a:t>Struttura sito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A8CB3317-1D64-46C9-9EE8-AA964DFA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6077"/>
            <a:ext cx="9144000" cy="3331723"/>
          </a:xfrm>
        </p:spPr>
        <p:txBody>
          <a:bodyPr>
            <a:normAutofit/>
          </a:bodyPr>
          <a:lstStyle/>
          <a:p>
            <a:r>
              <a:rPr lang="it-IT" sz="3200"/>
              <a:t>Il sito è strutturato con una pagina di registrazione, una di login, una homepage con funzioni differenti in base al tipo di account che ha effettuato l’accesso e infine una pagina che ha la funzione di mostrare la propria cartella clinica.</a:t>
            </a:r>
          </a:p>
        </p:txBody>
      </p:sp>
    </p:spTree>
    <p:extLst>
      <p:ext uri="{BB962C8B-B14F-4D97-AF65-F5344CB8AC3E}">
        <p14:creationId xmlns:p14="http://schemas.microsoft.com/office/powerpoint/2010/main" val="329847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D2FA5-0AF1-4A4F-895D-E2054650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>
                <a:solidFill>
                  <a:srgbClr val="FF0000"/>
                </a:solidFill>
              </a:rPr>
              <a:t>Registrazione e login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F8904F-6E73-4445-A254-078A9192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/>
              <a:t>La registrazione ha per l’appunto la funzione di registrare un proprio account e con tale account poter fare il login e accedere alla homepage. La registrazione è molto importante in quanto in base al tipo di account che si sceglie in questa fase vi saranno o meno numerose funzioni vitali per la struttura del sito.</a:t>
            </a:r>
          </a:p>
          <a:p>
            <a:endParaRPr lang="it-IT" sz="3200"/>
          </a:p>
          <a:p>
            <a:r>
              <a:rPr lang="it-IT" sz="3200"/>
              <a:t>Il login è molto classico e permette di accedere alla home page</a:t>
            </a:r>
          </a:p>
        </p:txBody>
      </p:sp>
    </p:spTree>
    <p:extLst>
      <p:ext uri="{BB962C8B-B14F-4D97-AF65-F5344CB8AC3E}">
        <p14:creationId xmlns:p14="http://schemas.microsoft.com/office/powerpoint/2010/main" val="217470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D8BFF-63DE-4E87-945D-DCF0B0EF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solidFill>
                  <a:srgbClr val="FF0000"/>
                </a:solidFill>
              </a:rPr>
              <a:t>Homepage paziente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0721B2-383C-458F-8690-CC9C9E265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17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3200"/>
              <a:t>Premesso che ho considerato ogni operatore sanitario anche come paziente e naturalmente non il viceversa.</a:t>
            </a:r>
          </a:p>
          <a:p>
            <a:pPr marL="0" indent="0">
              <a:buNone/>
            </a:pPr>
            <a:r>
              <a:rPr lang="it-IT" sz="3200"/>
              <a:t>La homepage per paziente ha numerose funzioni :</a:t>
            </a:r>
          </a:p>
          <a:p>
            <a:pPr marL="0" indent="0">
              <a:buNone/>
            </a:pPr>
            <a:r>
              <a:rPr lang="it-IT" sz="3200"/>
              <a:t>Prima di tutto si può accedere alla propria cartella clinica cliccando </a:t>
            </a:r>
          </a:p>
          <a:p>
            <a:pPr marL="0" indent="0">
              <a:buNone/>
            </a:pPr>
            <a:r>
              <a:rPr lang="it-IT" sz="3200"/>
              <a:t>sull’apposita icona.</a:t>
            </a:r>
          </a:p>
          <a:p>
            <a:pPr marL="0" indent="0">
              <a:buNone/>
            </a:pPr>
            <a:r>
              <a:rPr lang="it-IT" sz="3200"/>
              <a:t>Come seconda funzione si possono prenotare numerose visite specialistiche che naturalmente saranno inserite in un apposita tabella nel database .</a:t>
            </a:r>
          </a:p>
          <a:p>
            <a:pPr marL="0" indent="0">
              <a:buNone/>
            </a:pPr>
            <a:r>
              <a:rPr lang="it-IT" sz="3200"/>
              <a:t>Le visite prenotate rimarranno prenotate anche nel sito anche dopo che si è usciti dalla pagina.</a:t>
            </a:r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25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5F500-A633-42A9-984C-0A038F2B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solidFill>
                  <a:srgbClr val="FF0000"/>
                </a:solidFill>
              </a:rPr>
              <a:t>Homepage paziente (2)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A9600-A248-4A70-9A5A-9174B27C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/>
              <a:t>Poi per la parte solo paziente si potrà cercare un certo alimento e ricavarne il carico calorico ( implementato tramite richiesta api rest da php e dunque tramite curl). </a:t>
            </a:r>
          </a:p>
          <a:p>
            <a:pPr marL="0" indent="0">
              <a:buNone/>
            </a:pPr>
            <a:r>
              <a:rPr lang="it-IT" sz="3600"/>
              <a:t>E per finire come nello scorso mhw3 si potrà scrivere una regione per ricavarne i dati covid dall’inizio della pandemia oltre che avere sempre presenti i dati giornalieri del covid in italia.</a:t>
            </a:r>
          </a:p>
        </p:txBody>
      </p:sp>
    </p:spTree>
    <p:extLst>
      <p:ext uri="{BB962C8B-B14F-4D97-AF65-F5344CB8AC3E}">
        <p14:creationId xmlns:p14="http://schemas.microsoft.com/office/powerpoint/2010/main" val="148151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2591A-B562-4E10-A31C-E93BAE1B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solidFill>
                  <a:srgbClr val="FF0000"/>
                </a:solidFill>
              </a:rPr>
              <a:t>Homepage Operatore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C9770-919F-4471-BA28-1D8982BDE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600"/>
              <a:t>Oltre ad avere tutte le funzioni citate finora l’operatore ha delle importantissime funzioni aggiuntive.</a:t>
            </a:r>
          </a:p>
          <a:p>
            <a:pPr marL="0" indent="0">
              <a:buNone/>
            </a:pPr>
            <a:r>
              <a:rPr lang="it-IT" sz="3600"/>
              <a:t>La prima è quella di poter visualizzare i dati di un dato paziente cercandolo tramite codice fiscale.</a:t>
            </a:r>
          </a:p>
          <a:p>
            <a:pPr marL="0" indent="0">
              <a:buNone/>
            </a:pPr>
            <a:r>
              <a:rPr lang="it-IT" sz="3600"/>
              <a:t>Oltre a ciò potra modificarne terapia attuale da seguire e reparto di degenza .</a:t>
            </a:r>
          </a:p>
          <a:p>
            <a:pPr marL="0" indent="0">
              <a:buNone/>
            </a:pPr>
            <a:r>
              <a:rPr lang="it-IT" sz="3600"/>
              <a:t>Tali dati verranno naturalmente cambiati anche nel database e aggiornati istantaneamente.</a:t>
            </a:r>
          </a:p>
        </p:txBody>
      </p:sp>
    </p:spTree>
    <p:extLst>
      <p:ext uri="{BB962C8B-B14F-4D97-AF65-F5344CB8AC3E}">
        <p14:creationId xmlns:p14="http://schemas.microsoft.com/office/powerpoint/2010/main" val="3369103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Struttura sito</vt:lpstr>
      <vt:lpstr>Registrazione e login</vt:lpstr>
      <vt:lpstr>Homepage paziente</vt:lpstr>
      <vt:lpstr>Homepage paziente (2) </vt:lpstr>
      <vt:lpstr>Homepage Operatore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Struttura sito</dc:title>
  <dc:creator>Aldo Barca</dc:creator>
  <cp:lastModifiedBy>Aldo Barca</cp:lastModifiedBy>
  <cp:revision>4</cp:revision>
  <dcterms:created xsi:type="dcterms:W3CDTF">2021-05-24T19:45:43Z</dcterms:created>
  <dcterms:modified xsi:type="dcterms:W3CDTF">2021-05-24T20:10:52Z</dcterms:modified>
</cp:coreProperties>
</file>