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7" r:id="rId2"/>
    <p:sldId id="260" r:id="rId3"/>
    <p:sldId id="256" r:id="rId4"/>
    <p:sldId id="259" r:id="rId5"/>
    <p:sldId id="258"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horzBarState="maximized">
    <p:restoredLeft sz="14.995%" autoAdjust="0"/>
    <p:restoredTop sz="94.66%"/>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viewProps" Target="viewProps.xml"/><Relationship Id="rId3" Type="http://purl.oclc.org/ooxml/officeDocument/relationships/slide" Target="slides/slide2.xml"/><Relationship Id="rId7" Type="http://purl.oclc.org/ooxml/officeDocument/relationships/presProps" Target="presProps.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5" Type="http://purl.oclc.org/ooxml/officeDocument/relationships/slide" Target="slides/slide4.xml"/><Relationship Id="rId10" Type="http://purl.oclc.org/ooxml/officeDocument/relationships/tableStyles" Target="tableStyles.xml"/><Relationship Id="rId4" Type="http://purl.oclc.org/ooxml/officeDocument/relationships/slide" Target="slides/slide3.xml"/><Relationship Id="rId9" Type="http://purl.oclc.org/ooxml/officeDocument/relationships/theme" Target="theme/theme1.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C22CF4-D3D5-4BEE-B6B1-C4053CA8B79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5E2A9AC-94F0-4987-9AD3-C29A801732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6382046-A417-49CB-8852-946F9EC386A9}"/>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5" name="Segnaposto piè di pagina 4">
            <a:extLst>
              <a:ext uri="{FF2B5EF4-FFF2-40B4-BE49-F238E27FC236}">
                <a16:creationId xmlns:a16="http://schemas.microsoft.com/office/drawing/2014/main" id="{12122483-8009-4888-A63C-A1114D27F52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88DF90-D028-4969-9F55-57BDCEE8E4E0}"/>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1967943667"/>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104AE1-AB25-44E4-ABFC-28DE6D0ADAA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CB6EA58-EB13-449A-B84D-2E5D2B09AB3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B9C41E-C877-4B8C-8006-B9353AC0BF05}"/>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5" name="Segnaposto piè di pagina 4">
            <a:extLst>
              <a:ext uri="{FF2B5EF4-FFF2-40B4-BE49-F238E27FC236}">
                <a16:creationId xmlns:a16="http://schemas.microsoft.com/office/drawing/2014/main" id="{33D29234-DCFA-4C24-BC4E-8EF88C26A9F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01E58E-3F62-4B60-AD51-59A03E29F8F0}"/>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545410863"/>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11FDF38-AA8C-4AA5-96B0-E1DF8D399F8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080FBD6-AAB8-4024-852F-2DCCCE4DF94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1E88824-67F3-4B4E-9BA5-B000E7E1446C}"/>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5" name="Segnaposto piè di pagina 4">
            <a:extLst>
              <a:ext uri="{FF2B5EF4-FFF2-40B4-BE49-F238E27FC236}">
                <a16:creationId xmlns:a16="http://schemas.microsoft.com/office/drawing/2014/main" id="{3C38D0E7-4827-4D56-A89F-D86F834C43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7CC7CD-4775-43F1-A845-42945A4D9739}"/>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2055636131"/>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FBCEA5-BFD4-445D-91AD-6BF4B000D5B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0211AC-E5C4-408E-BA16-90A543C2C4A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F96FAD2-AFC0-4706-AAEF-71536D9EB911}"/>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5" name="Segnaposto piè di pagina 4">
            <a:extLst>
              <a:ext uri="{FF2B5EF4-FFF2-40B4-BE49-F238E27FC236}">
                <a16:creationId xmlns:a16="http://schemas.microsoft.com/office/drawing/2014/main" id="{20360981-442D-450E-AA88-5660C6C375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303C24-9D7E-4358-BC38-B360A9958B70}"/>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3579150621"/>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9DC3CE-C4DC-4B78-8969-5C559B06756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36CE685-45D8-4675-9F06-4870420B8A37}"/>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8E1C9E0-8BAA-44F9-933E-337AB8534D42}"/>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5" name="Segnaposto piè di pagina 4">
            <a:extLst>
              <a:ext uri="{FF2B5EF4-FFF2-40B4-BE49-F238E27FC236}">
                <a16:creationId xmlns:a16="http://schemas.microsoft.com/office/drawing/2014/main" id="{25CBFEB8-BAB5-4A83-83B0-9DEDA9FCAC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CE1D434-D18E-4BB4-844E-9BD85976F51C}"/>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176503013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02EF2E-933A-4567-84D0-32601907D2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25AC0CB-E914-4C82-8375-D72367E5C1A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5961033-A232-4630-A398-5C41792B3E1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F1BA9C5-5109-45C6-873D-AB481C4681DD}"/>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6" name="Segnaposto piè di pagina 5">
            <a:extLst>
              <a:ext uri="{FF2B5EF4-FFF2-40B4-BE49-F238E27FC236}">
                <a16:creationId xmlns:a16="http://schemas.microsoft.com/office/drawing/2014/main" id="{A355BCB4-F311-4F2B-BCCB-45C85E2EDFB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553B599-76E5-409C-8C64-C17786BB2826}"/>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4290910434"/>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5330CD-6DDF-4888-9FF6-46ADD3E6920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9E83264-C76E-41A1-8BDE-1A23E0C93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5EE1CF7-F912-4F2D-A4CF-AB2F605E54A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437F825-5981-49D0-9BFE-684320BCA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BDEE5E9-B5B0-4BAA-B95E-6FA0427FCE3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F7B7DD-A02D-4320-A320-8C7F9424F586}"/>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8" name="Segnaposto piè di pagina 7">
            <a:extLst>
              <a:ext uri="{FF2B5EF4-FFF2-40B4-BE49-F238E27FC236}">
                <a16:creationId xmlns:a16="http://schemas.microsoft.com/office/drawing/2014/main" id="{8137FC9C-4106-4216-BEE3-87AB15EAE27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E07D2FF-91CD-414A-A9E0-2E947E7313EB}"/>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2663194939"/>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377A89-0D56-4097-A697-926BB4E538B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CD70204-D85C-4B1B-8C40-557F7B6DA5B3}"/>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4" name="Segnaposto piè di pagina 3">
            <a:extLst>
              <a:ext uri="{FF2B5EF4-FFF2-40B4-BE49-F238E27FC236}">
                <a16:creationId xmlns:a16="http://schemas.microsoft.com/office/drawing/2014/main" id="{C6A6DB07-7812-48C1-8D4A-8DA0CA24F42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7759EE7-D1C2-48D5-A788-6AF9A90226D2}"/>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579781868"/>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F9FB886-525C-4845-8314-8082FE1C7D58}"/>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3" name="Segnaposto piè di pagina 2">
            <a:extLst>
              <a:ext uri="{FF2B5EF4-FFF2-40B4-BE49-F238E27FC236}">
                <a16:creationId xmlns:a16="http://schemas.microsoft.com/office/drawing/2014/main" id="{0A54118C-E1B9-4F0E-BFB1-2691C6485F6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A7B92D5-2A84-48FD-9545-F38FB15A636F}"/>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3216891913"/>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AA0BB9-9599-4184-9BA5-A1C8AEA30BD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6A07CC-0575-4BBA-9646-70E78B75FD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59475D6-2526-4A71-8C1C-AD7B0653F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988E2E8-AB7E-48AE-A55E-999391055711}"/>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6" name="Segnaposto piè di pagina 5">
            <a:extLst>
              <a:ext uri="{FF2B5EF4-FFF2-40B4-BE49-F238E27FC236}">
                <a16:creationId xmlns:a16="http://schemas.microsoft.com/office/drawing/2014/main" id="{C792CA49-D4E9-40B6-8C59-8C219F3CEC0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43B515D-CCD2-430E-93A8-709075449F50}"/>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226084660"/>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BDEE3B-0638-4B5B-A165-5D09FC3DA2B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D6E53B8-3975-4540-B294-454073A4B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66D4DBA-93B4-4341-9033-5CB9864CD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EA10758-428A-4181-8474-2696CC69DFB3}"/>
              </a:ext>
            </a:extLst>
          </p:cNvPr>
          <p:cNvSpPr>
            <a:spLocks noGrp="1"/>
          </p:cNvSpPr>
          <p:nvPr>
            <p:ph type="dt" sz="half" idx="10"/>
          </p:nvPr>
        </p:nvSpPr>
        <p:spPr/>
        <p:txBody>
          <a:bodyPr/>
          <a:lstStyle/>
          <a:p>
            <a:fld id="{36E3BCAA-4B0C-4801-95CF-7FEE2DA7E148}" type="datetimeFigureOut">
              <a:rPr lang="it-IT" smtClean="0"/>
              <a:t>27/03/2021</a:t>
            </a:fld>
            <a:endParaRPr lang="it-IT"/>
          </a:p>
        </p:txBody>
      </p:sp>
      <p:sp>
        <p:nvSpPr>
          <p:cNvPr id="6" name="Segnaposto piè di pagina 5">
            <a:extLst>
              <a:ext uri="{FF2B5EF4-FFF2-40B4-BE49-F238E27FC236}">
                <a16:creationId xmlns:a16="http://schemas.microsoft.com/office/drawing/2014/main" id="{6F15B3A5-B7AA-46F3-A9D9-F87EBD8582B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2CB29AC-5BF7-4A91-B369-1E4C1EFACF8F}"/>
              </a:ext>
            </a:extLst>
          </p:cNvPr>
          <p:cNvSpPr>
            <a:spLocks noGrp="1"/>
          </p:cNvSpPr>
          <p:nvPr>
            <p:ph type="sldNum" sz="quarter" idx="12"/>
          </p:nvPr>
        </p:nvSpPr>
        <p:spPr/>
        <p:txBody>
          <a:bodyPr/>
          <a:lstStyle/>
          <a:p>
            <a:fld id="{723A9E90-C470-48AE-A39D-6D6E82287E50}" type="slidenum">
              <a:rPr lang="it-IT" smtClean="0"/>
              <a:t>‹N›</a:t>
            </a:fld>
            <a:endParaRPr lang="it-IT"/>
          </a:p>
        </p:txBody>
      </p:sp>
    </p:spTree>
    <p:extLst>
      <p:ext uri="{BB962C8B-B14F-4D97-AF65-F5344CB8AC3E}">
        <p14:creationId xmlns:p14="http://schemas.microsoft.com/office/powerpoint/2010/main" val="3006839854"/>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ED4F903-F1AA-436B-BD6E-FC2A25EE4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0D981A3-6A6E-46DA-AAEC-1A74C7475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B14236-4B43-4EF0-B067-79BD8644A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36E3BCAA-4B0C-4801-95CF-7FEE2DA7E148}" type="datetimeFigureOut">
              <a:rPr lang="it-IT" smtClean="0"/>
              <a:t>27/03/2021</a:t>
            </a:fld>
            <a:endParaRPr lang="it-IT"/>
          </a:p>
        </p:txBody>
      </p:sp>
      <p:sp>
        <p:nvSpPr>
          <p:cNvPr id="5" name="Segnaposto piè di pagina 4">
            <a:extLst>
              <a:ext uri="{FF2B5EF4-FFF2-40B4-BE49-F238E27FC236}">
                <a16:creationId xmlns:a16="http://schemas.microsoft.com/office/drawing/2014/main" id="{DF101C55-CF3A-413F-AA72-FDAC2D9CC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it-IT"/>
          </a:p>
        </p:txBody>
      </p:sp>
      <p:sp>
        <p:nvSpPr>
          <p:cNvPr id="6" name="Segnaposto numero diapositiva 5">
            <a:extLst>
              <a:ext uri="{FF2B5EF4-FFF2-40B4-BE49-F238E27FC236}">
                <a16:creationId xmlns:a16="http://schemas.microsoft.com/office/drawing/2014/main" id="{9AFF9EE4-D3FC-40D3-A1B9-C1D55625E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723A9E90-C470-48AE-A39D-6D6E82287E50}" type="slidenum">
              <a:rPr lang="it-IT" smtClean="0"/>
              <a:t>‹N›</a:t>
            </a:fld>
            <a:endParaRPr lang="it-IT"/>
          </a:p>
        </p:txBody>
      </p:sp>
    </p:spTree>
    <p:extLst>
      <p:ext uri="{BB962C8B-B14F-4D97-AF65-F5344CB8AC3E}">
        <p14:creationId xmlns:p14="http://schemas.microsoft.com/office/powerpoint/2010/main" val="136466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9.xml"/></Relationships>
</file>

<file path=ppt/slides/_rels/slide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9.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847B36-0761-4B74-B1DB-3F0A46EF8CC2}"/>
              </a:ext>
            </a:extLst>
          </p:cNvPr>
          <p:cNvSpPr>
            <a:spLocks noGrp="1"/>
          </p:cNvSpPr>
          <p:nvPr>
            <p:ph type="ctrTitle"/>
          </p:nvPr>
        </p:nvSpPr>
        <p:spPr>
          <a:xfrm>
            <a:off x="1524000" y="1841454"/>
            <a:ext cx="9144000" cy="2387600"/>
          </a:xfrm>
        </p:spPr>
        <p:txBody>
          <a:bodyPr/>
          <a:lstStyle/>
          <a:p>
            <a:r>
              <a:rPr lang="it-IT"/>
              <a:t>PowerPoint MiniHomework1 Aldo Barca O46002236</a:t>
            </a:r>
          </a:p>
        </p:txBody>
      </p:sp>
    </p:spTree>
    <p:extLst>
      <p:ext uri="{BB962C8B-B14F-4D97-AF65-F5344CB8AC3E}">
        <p14:creationId xmlns:p14="http://schemas.microsoft.com/office/powerpoint/2010/main" val="1652546493"/>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54833-D155-4B4C-8EB5-5506E852B59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F2EA7216-D094-489A-B791-63F1C67907AA}"/>
              </a:ext>
            </a:extLst>
          </p:cNvPr>
          <p:cNvSpPr>
            <a:spLocks noGrp="1"/>
          </p:cNvSpPr>
          <p:nvPr>
            <p:ph idx="1"/>
          </p:nvPr>
        </p:nvSpPr>
        <p:spPr/>
        <p:txBody>
          <a:bodyPr/>
          <a:lstStyle/>
          <a:p>
            <a:pPr marL="0" indent="0">
              <a:buNone/>
            </a:pPr>
            <a:r>
              <a:rPr lang="it-IT"/>
              <a:t>Il sito che ho deciso di creare ha come base il database fatto nel modulo precedente.</a:t>
            </a:r>
          </a:p>
          <a:p>
            <a:pPr marL="0" indent="0">
              <a:buNone/>
            </a:pPr>
            <a:r>
              <a:rPr lang="it-IT"/>
              <a:t>Ho pensato ad un design più snello possibile ma che allo stesso tempo sia dignitoso dal punto di vista estetico sia funzionale cosi da poter avere uno scheletro per molte funzionalità utili per un ipotetico cittadino che voglia informarsi su personale e reparti. </a:t>
            </a:r>
          </a:p>
        </p:txBody>
      </p:sp>
    </p:spTree>
    <p:extLst>
      <p:ext uri="{BB962C8B-B14F-4D97-AF65-F5344CB8AC3E}">
        <p14:creationId xmlns:p14="http://schemas.microsoft.com/office/powerpoint/2010/main" val="3630330321"/>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2" name="Titolo 11">
            <a:extLst>
              <a:ext uri="{FF2B5EF4-FFF2-40B4-BE49-F238E27FC236}">
                <a16:creationId xmlns:a16="http://schemas.microsoft.com/office/drawing/2014/main" id="{F4923446-F3BF-4CBD-B3C6-41B2C3198E04}"/>
              </a:ext>
            </a:extLst>
          </p:cNvPr>
          <p:cNvSpPr>
            <a:spLocks noGrp="1"/>
          </p:cNvSpPr>
          <p:nvPr>
            <p:ph type="title"/>
          </p:nvPr>
        </p:nvSpPr>
        <p:spPr>
          <a:xfrm>
            <a:off x="9423680" y="457095"/>
            <a:ext cx="1512600" cy="600075"/>
          </a:xfrm>
        </p:spPr>
        <p:txBody>
          <a:bodyPr>
            <a:normAutofit/>
          </a:bodyPr>
          <a:lstStyle/>
          <a:p>
            <a:r>
              <a:rPr lang="it-IT" sz="1500">
                <a:solidFill>
                  <a:srgbClr val="FF0000"/>
                </a:solidFill>
              </a:rPr>
              <a:t>50px height e </a:t>
            </a:r>
            <a:r>
              <a:rPr lang="it-IT" sz="1500" err="1">
                <a:solidFill>
                  <a:srgbClr val="FF0000"/>
                </a:solidFill>
              </a:rPr>
              <a:t>width</a:t>
            </a:r>
            <a:r>
              <a:rPr lang="it-IT" sz="1500">
                <a:solidFill>
                  <a:srgbClr val="FF0000"/>
                </a:solidFill>
              </a:rPr>
              <a:t> 90vw</a:t>
            </a:r>
          </a:p>
        </p:txBody>
      </p:sp>
      <p:pic>
        <p:nvPicPr>
          <p:cNvPr id="20" name="Immagine 19">
            <a:extLst>
              <a:ext uri="{FF2B5EF4-FFF2-40B4-BE49-F238E27FC236}">
                <a16:creationId xmlns:a16="http://schemas.microsoft.com/office/drawing/2014/main" id="{861DA934-583B-42AF-8481-59BC4FF9D04B}"/>
              </a:ext>
            </a:extLst>
          </p:cNvPr>
          <p:cNvPicPr>
            <a:picLocks noChangeAspect="1"/>
          </p:cNvPicPr>
          <p:nvPr/>
        </p:nvPicPr>
        <p:blipFill>
          <a:blip r:embed="rId2"/>
          <a:stretch>
            <a:fillRect/>
          </a:stretch>
        </p:blipFill>
        <p:spPr>
          <a:xfrm>
            <a:off x="2533650" y="209550"/>
            <a:ext cx="6848475" cy="5651500"/>
          </a:xfrm>
          <a:prstGeom prst="rect">
            <a:avLst/>
          </a:prstGeom>
        </p:spPr>
      </p:pic>
      <p:cxnSp>
        <p:nvCxnSpPr>
          <p:cNvPr id="42" name="Connettore diritto 41">
            <a:extLst>
              <a:ext uri="{FF2B5EF4-FFF2-40B4-BE49-F238E27FC236}">
                <a16:creationId xmlns:a16="http://schemas.microsoft.com/office/drawing/2014/main" id="{7AAAD31A-BD6E-44A6-8ECD-DFCDBB95C13B}"/>
              </a:ext>
            </a:extLst>
          </p:cNvPr>
          <p:cNvCxnSpPr>
            <a:cxnSpLocks/>
          </p:cNvCxnSpPr>
          <p:nvPr/>
        </p:nvCxnSpPr>
        <p:spPr>
          <a:xfrm flipV="1">
            <a:off x="1855433" y="713648"/>
            <a:ext cx="678217" cy="98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nettore diritto 44">
            <a:extLst>
              <a:ext uri="{FF2B5EF4-FFF2-40B4-BE49-F238E27FC236}">
                <a16:creationId xmlns:a16="http://schemas.microsoft.com/office/drawing/2014/main" id="{B3C12831-F751-4138-84E1-41FEB34A8D57}"/>
              </a:ext>
            </a:extLst>
          </p:cNvPr>
          <p:cNvCxnSpPr>
            <a:cxnSpLocks/>
          </p:cNvCxnSpPr>
          <p:nvPr/>
        </p:nvCxnSpPr>
        <p:spPr>
          <a:xfrm>
            <a:off x="1855433" y="713648"/>
            <a:ext cx="0" cy="30767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nettore diritto 47">
            <a:extLst>
              <a:ext uri="{FF2B5EF4-FFF2-40B4-BE49-F238E27FC236}">
                <a16:creationId xmlns:a16="http://schemas.microsoft.com/office/drawing/2014/main" id="{FE0514B8-6E9A-445F-85A0-6BB84C4F299B}"/>
              </a:ext>
            </a:extLst>
          </p:cNvPr>
          <p:cNvCxnSpPr>
            <a:cxnSpLocks/>
          </p:cNvCxnSpPr>
          <p:nvPr/>
        </p:nvCxnSpPr>
        <p:spPr>
          <a:xfrm flipV="1">
            <a:off x="1871528" y="3790405"/>
            <a:ext cx="678217" cy="98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itolo 11">
            <a:extLst>
              <a:ext uri="{FF2B5EF4-FFF2-40B4-BE49-F238E27FC236}">
                <a16:creationId xmlns:a16="http://schemas.microsoft.com/office/drawing/2014/main" id="{EC05B492-E453-40DF-BB8B-84648DDA7448}"/>
              </a:ext>
            </a:extLst>
          </p:cNvPr>
          <p:cNvSpPr txBox="1">
            <a:spLocks/>
          </p:cNvSpPr>
          <p:nvPr/>
        </p:nvSpPr>
        <p:spPr>
          <a:xfrm>
            <a:off x="574123" y="1227548"/>
            <a:ext cx="1512600" cy="600075"/>
          </a:xfrm>
          <a:prstGeom prst="rect">
            <a:avLst/>
          </a:prstGeom>
        </p:spPr>
        <p:txBody>
          <a:bodyPr vert="horz" lIns="91440" tIns="45720" rIns="91440" bIns="45720" rtlCol="0" anchor="b">
            <a:normAutofit/>
          </a:bodyPr>
          <a:lstStyle>
            <a:lvl1pPr algn="l" defTabSz="914400" rtl="0" eaLnBrk="1" latinLnBrk="0" hangingPunct="1">
              <a:lnSpc>
                <a:spcPct val="90%"/>
              </a:lnSpc>
              <a:spcBef>
                <a:spcPct val="0%"/>
              </a:spcBef>
              <a:buNone/>
              <a:defRPr sz="3200" kern="1200">
                <a:solidFill>
                  <a:schemeClr val="tx1"/>
                </a:solidFill>
                <a:latin typeface="+mj-lt"/>
                <a:ea typeface="+mj-ea"/>
                <a:cs typeface="+mj-cs"/>
              </a:defRPr>
            </a:lvl1pPr>
          </a:lstStyle>
          <a:p>
            <a:r>
              <a:rPr lang="it-IT" sz="1500" u="sng">
                <a:solidFill>
                  <a:srgbClr val="FF0000"/>
                </a:solidFill>
              </a:rPr>
              <a:t>400px</a:t>
            </a:r>
            <a:r>
              <a:rPr lang="it-IT" sz="1500">
                <a:solidFill>
                  <a:srgbClr val="FF0000"/>
                </a:solidFill>
              </a:rPr>
              <a:t> height</a:t>
            </a:r>
          </a:p>
          <a:p>
            <a:r>
              <a:rPr lang="it-IT" sz="1500">
                <a:solidFill>
                  <a:srgbClr val="FF0000"/>
                </a:solidFill>
              </a:rPr>
              <a:t>100% </a:t>
            </a:r>
            <a:r>
              <a:rPr lang="it-IT" sz="1500" err="1">
                <a:solidFill>
                  <a:srgbClr val="FF0000"/>
                </a:solidFill>
              </a:rPr>
              <a:t>width</a:t>
            </a:r>
            <a:endParaRPr lang="it-IT" sz="1500">
              <a:solidFill>
                <a:srgbClr val="FF0000"/>
              </a:solidFill>
            </a:endParaRPr>
          </a:p>
        </p:txBody>
      </p:sp>
      <p:cxnSp>
        <p:nvCxnSpPr>
          <p:cNvPr id="13" name="Connettore diritto 12">
            <a:extLst>
              <a:ext uri="{FF2B5EF4-FFF2-40B4-BE49-F238E27FC236}">
                <a16:creationId xmlns:a16="http://schemas.microsoft.com/office/drawing/2014/main" id="{E5487457-F86D-4567-ACCA-B69AB2D690EE}"/>
              </a:ext>
            </a:extLst>
          </p:cNvPr>
          <p:cNvCxnSpPr>
            <a:cxnSpLocks/>
          </p:cNvCxnSpPr>
          <p:nvPr/>
        </p:nvCxnSpPr>
        <p:spPr>
          <a:xfrm flipH="1">
            <a:off x="2086724" y="3790405"/>
            <a:ext cx="12102" cy="2070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AAC2C82F-A0AF-4079-9141-E5D3B503E7C8}"/>
              </a:ext>
            </a:extLst>
          </p:cNvPr>
          <p:cNvCxnSpPr>
            <a:cxnSpLocks/>
          </p:cNvCxnSpPr>
          <p:nvPr/>
        </p:nvCxnSpPr>
        <p:spPr>
          <a:xfrm flipV="1">
            <a:off x="2114920" y="5861050"/>
            <a:ext cx="678217" cy="98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546D4A4-78C5-44B8-ABFA-215520D8CA3B}"/>
              </a:ext>
            </a:extLst>
          </p:cNvPr>
          <p:cNvCxnSpPr>
            <a:cxnSpLocks/>
          </p:cNvCxnSpPr>
          <p:nvPr/>
        </p:nvCxnSpPr>
        <p:spPr>
          <a:xfrm flipV="1">
            <a:off x="2092176" y="3790405"/>
            <a:ext cx="678217" cy="98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olo 11">
            <a:extLst>
              <a:ext uri="{FF2B5EF4-FFF2-40B4-BE49-F238E27FC236}">
                <a16:creationId xmlns:a16="http://schemas.microsoft.com/office/drawing/2014/main" id="{083FAE3B-3AA3-4A59-B638-A2D357E838BA}"/>
              </a:ext>
            </a:extLst>
          </p:cNvPr>
          <p:cNvSpPr txBox="1">
            <a:spLocks/>
          </p:cNvSpPr>
          <p:nvPr/>
        </p:nvSpPr>
        <p:spPr>
          <a:xfrm>
            <a:off x="385769" y="4304304"/>
            <a:ext cx="1640278" cy="1566547"/>
          </a:xfrm>
          <a:prstGeom prst="rect">
            <a:avLst/>
          </a:prstGeom>
        </p:spPr>
        <p:txBody>
          <a:bodyPr vert="horz" lIns="91440" tIns="45720" rIns="91440" bIns="45720" rtlCol="0" anchor="b">
            <a:normAutofit lnSpcReduction="10%"/>
          </a:bodyPr>
          <a:lstStyle>
            <a:lvl1pPr algn="l" defTabSz="914400" rtl="0" eaLnBrk="1" latinLnBrk="0" hangingPunct="1">
              <a:lnSpc>
                <a:spcPct val="90%"/>
              </a:lnSpc>
              <a:spcBef>
                <a:spcPct val="0%"/>
              </a:spcBef>
              <a:buNone/>
              <a:defRPr sz="3200" kern="1200">
                <a:solidFill>
                  <a:schemeClr val="tx1"/>
                </a:solidFill>
                <a:latin typeface="+mj-lt"/>
                <a:ea typeface="+mj-ea"/>
                <a:cs typeface="+mj-cs"/>
              </a:defRPr>
            </a:lvl1pPr>
          </a:lstStyle>
          <a:p>
            <a:r>
              <a:rPr lang="it-IT" sz="1500" u="sng">
                <a:solidFill>
                  <a:srgbClr val="FF0000"/>
                </a:solidFill>
              </a:rPr>
              <a:t>400 </a:t>
            </a:r>
            <a:r>
              <a:rPr lang="it-IT" sz="1500" u="sng" err="1">
                <a:solidFill>
                  <a:srgbClr val="FF0000"/>
                </a:solidFill>
              </a:rPr>
              <a:t>px</a:t>
            </a:r>
            <a:r>
              <a:rPr lang="it-IT" sz="1500">
                <a:solidFill>
                  <a:srgbClr val="FF0000"/>
                </a:solidFill>
              </a:rPr>
              <a:t> height</a:t>
            </a:r>
          </a:p>
          <a:p>
            <a:r>
              <a:rPr lang="it-IT" sz="1500">
                <a:solidFill>
                  <a:srgbClr val="FF0000"/>
                </a:solidFill>
              </a:rPr>
              <a:t>45% </a:t>
            </a:r>
            <a:r>
              <a:rPr lang="it-IT" sz="1500" err="1">
                <a:solidFill>
                  <a:srgbClr val="FF0000"/>
                </a:solidFill>
              </a:rPr>
              <a:t>width</a:t>
            </a:r>
            <a:r>
              <a:rPr lang="it-IT" sz="1500">
                <a:solidFill>
                  <a:srgbClr val="FF0000"/>
                </a:solidFill>
              </a:rPr>
              <a:t> per ciascuna delle due immagini(display </a:t>
            </a:r>
            <a:r>
              <a:rPr lang="it-IT" sz="1500" err="1">
                <a:solidFill>
                  <a:srgbClr val="FF0000"/>
                </a:solidFill>
              </a:rPr>
              <a:t>flex</a:t>
            </a:r>
            <a:r>
              <a:rPr lang="it-IT" sz="1500">
                <a:solidFill>
                  <a:srgbClr val="FF0000"/>
                </a:solidFill>
              </a:rPr>
              <a:t> con </a:t>
            </a:r>
            <a:r>
              <a:rPr lang="it-IT" sz="1500" err="1">
                <a:solidFill>
                  <a:srgbClr val="FF0000"/>
                </a:solidFill>
              </a:rPr>
              <a:t>row</a:t>
            </a:r>
            <a:r>
              <a:rPr lang="it-IT" sz="1500">
                <a:solidFill>
                  <a:srgbClr val="FF0000"/>
                </a:solidFill>
              </a:rPr>
              <a:t> </a:t>
            </a:r>
            <a:r>
              <a:rPr lang="it-IT" sz="1500" err="1">
                <a:solidFill>
                  <a:srgbClr val="FF0000"/>
                </a:solidFill>
              </a:rPr>
              <a:t>direction</a:t>
            </a:r>
            <a:r>
              <a:rPr lang="it-IT" sz="1500">
                <a:solidFill>
                  <a:srgbClr val="FF0000"/>
                </a:solidFill>
              </a:rPr>
              <a:t> e </a:t>
            </a:r>
            <a:r>
              <a:rPr lang="it-IT" sz="1500" err="1">
                <a:solidFill>
                  <a:srgbClr val="FF0000"/>
                </a:solidFill>
              </a:rPr>
              <a:t>justify:space</a:t>
            </a:r>
            <a:r>
              <a:rPr lang="it-IT" sz="1500">
                <a:solidFill>
                  <a:srgbClr val="FF0000"/>
                </a:solidFill>
              </a:rPr>
              <a:t> </a:t>
            </a:r>
            <a:r>
              <a:rPr lang="it-IT" sz="1500" err="1">
                <a:solidFill>
                  <a:srgbClr val="FF0000"/>
                </a:solidFill>
              </a:rPr>
              <a:t>around</a:t>
            </a:r>
            <a:endParaRPr lang="it-IT" sz="1500">
              <a:solidFill>
                <a:srgbClr val="FF0000"/>
              </a:solidFill>
            </a:endParaRPr>
          </a:p>
        </p:txBody>
      </p:sp>
    </p:spTree>
    <p:extLst>
      <p:ext uri="{BB962C8B-B14F-4D97-AF65-F5344CB8AC3E}">
        <p14:creationId xmlns:p14="http://schemas.microsoft.com/office/powerpoint/2010/main" val="2721650757"/>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03C46478-E1EB-4192-836F-98C9A458EA47}"/>
              </a:ext>
            </a:extLst>
          </p:cNvPr>
          <p:cNvPicPr>
            <a:picLocks noChangeAspect="1"/>
          </p:cNvPicPr>
          <p:nvPr/>
        </p:nvPicPr>
        <p:blipFill>
          <a:blip r:embed="rId2"/>
          <a:stretch>
            <a:fillRect/>
          </a:stretch>
        </p:blipFill>
        <p:spPr>
          <a:xfrm>
            <a:off x="2242603" y="245831"/>
            <a:ext cx="8181975" cy="6242050"/>
          </a:xfrm>
          <a:prstGeom prst="rect">
            <a:avLst/>
          </a:prstGeom>
        </p:spPr>
      </p:pic>
      <p:sp>
        <p:nvSpPr>
          <p:cNvPr id="7" name="Titolo 1">
            <a:extLst>
              <a:ext uri="{FF2B5EF4-FFF2-40B4-BE49-F238E27FC236}">
                <a16:creationId xmlns:a16="http://schemas.microsoft.com/office/drawing/2014/main" id="{960F2979-BF74-4BD3-AB5C-8EA01B797B6F}"/>
              </a:ext>
            </a:extLst>
          </p:cNvPr>
          <p:cNvSpPr txBox="1">
            <a:spLocks/>
          </p:cNvSpPr>
          <p:nvPr/>
        </p:nvSpPr>
        <p:spPr>
          <a:xfrm>
            <a:off x="238660" y="727743"/>
            <a:ext cx="1640102" cy="1382963"/>
          </a:xfrm>
          <a:prstGeom prst="rect">
            <a:avLst/>
          </a:prstGeom>
        </p:spPr>
        <p:txBody>
          <a:bodyPr vert="horz" lIns="91440" tIns="45720" rIns="91440" bIns="45720" rtlCol="0" anchor="b">
            <a:normAutofit fontScale="92.5%" lnSpcReduction="20%"/>
          </a:bodyPr>
          <a:lstStyle>
            <a:lvl1pPr algn="l" defTabSz="914400" rtl="0" eaLnBrk="1" latinLnBrk="0" hangingPunct="1">
              <a:lnSpc>
                <a:spcPct val="90%"/>
              </a:lnSpc>
              <a:spcBef>
                <a:spcPct val="0%"/>
              </a:spcBef>
              <a:buNone/>
              <a:defRPr sz="3200" kern="1200">
                <a:solidFill>
                  <a:schemeClr val="tx1"/>
                </a:solidFill>
                <a:latin typeface="+mj-lt"/>
                <a:ea typeface="+mj-ea"/>
                <a:cs typeface="+mj-cs"/>
              </a:defRPr>
            </a:lvl1pPr>
          </a:lstStyle>
          <a:p>
            <a:r>
              <a:rPr lang="it-IT" sz="1500">
                <a:solidFill>
                  <a:srgbClr val="FF0000"/>
                </a:solidFill>
              </a:rPr>
              <a:t>200 </a:t>
            </a:r>
            <a:r>
              <a:rPr lang="it-IT" sz="1500" err="1">
                <a:solidFill>
                  <a:srgbClr val="FF0000"/>
                </a:solidFill>
              </a:rPr>
              <a:t>px</a:t>
            </a:r>
            <a:r>
              <a:rPr lang="it-IT" sz="1500">
                <a:solidFill>
                  <a:srgbClr val="FF0000"/>
                </a:solidFill>
              </a:rPr>
              <a:t> di altezza con </a:t>
            </a:r>
            <a:r>
              <a:rPr lang="it-IT" sz="1500" err="1">
                <a:solidFill>
                  <a:srgbClr val="FF0000"/>
                </a:solidFill>
              </a:rPr>
              <a:t>justify-content</a:t>
            </a:r>
            <a:r>
              <a:rPr lang="it-IT" sz="1500">
                <a:solidFill>
                  <a:srgbClr val="FF0000"/>
                </a:solidFill>
              </a:rPr>
              <a:t> </a:t>
            </a:r>
            <a:r>
              <a:rPr lang="it-IT" sz="1500" err="1">
                <a:solidFill>
                  <a:srgbClr val="FF0000"/>
                </a:solidFill>
              </a:rPr>
              <a:t>space</a:t>
            </a:r>
            <a:r>
              <a:rPr lang="it-IT" sz="1500">
                <a:solidFill>
                  <a:srgbClr val="FF0000"/>
                </a:solidFill>
              </a:rPr>
              <a:t> </a:t>
            </a:r>
            <a:r>
              <a:rPr lang="it-IT" sz="1500" err="1">
                <a:solidFill>
                  <a:srgbClr val="FF0000"/>
                </a:solidFill>
              </a:rPr>
              <a:t>around</a:t>
            </a:r>
            <a:r>
              <a:rPr lang="it-IT" sz="1500">
                <a:solidFill>
                  <a:srgbClr val="FF0000"/>
                </a:solidFill>
              </a:rPr>
              <a:t> e un </a:t>
            </a:r>
            <a:r>
              <a:rPr lang="it-IT" sz="1500" err="1">
                <a:solidFill>
                  <a:srgbClr val="FF0000"/>
                </a:solidFill>
              </a:rPr>
              <a:t>padding-right</a:t>
            </a:r>
            <a:r>
              <a:rPr lang="it-IT" sz="1500">
                <a:solidFill>
                  <a:srgbClr val="FF0000"/>
                </a:solidFill>
              </a:rPr>
              <a:t> 5% per il paragrafo in rosso e </a:t>
            </a:r>
            <a:r>
              <a:rPr lang="it-IT" sz="1500" err="1">
                <a:solidFill>
                  <a:srgbClr val="FF0000"/>
                </a:solidFill>
              </a:rPr>
              <a:t>padding-right</a:t>
            </a:r>
            <a:r>
              <a:rPr lang="it-IT" sz="1500">
                <a:solidFill>
                  <a:srgbClr val="FF0000"/>
                </a:solidFill>
              </a:rPr>
              <a:t> 9% per il paragrafo verde</a:t>
            </a:r>
          </a:p>
        </p:txBody>
      </p:sp>
      <p:cxnSp>
        <p:nvCxnSpPr>
          <p:cNvPr id="4" name="Connettore diritto 3">
            <a:extLst>
              <a:ext uri="{FF2B5EF4-FFF2-40B4-BE49-F238E27FC236}">
                <a16:creationId xmlns:a16="http://schemas.microsoft.com/office/drawing/2014/main" id="{7C1BDA98-9908-4086-BBF7-37DDE828C3F4}"/>
              </a:ext>
            </a:extLst>
          </p:cNvPr>
          <p:cNvCxnSpPr>
            <a:cxnSpLocks/>
          </p:cNvCxnSpPr>
          <p:nvPr/>
        </p:nvCxnSpPr>
        <p:spPr>
          <a:xfrm>
            <a:off x="2015323" y="1198485"/>
            <a:ext cx="6834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A994C7AF-5B5D-48B9-B8F4-EEC1C66805D5}"/>
              </a:ext>
            </a:extLst>
          </p:cNvPr>
          <p:cNvCxnSpPr>
            <a:cxnSpLocks/>
          </p:cNvCxnSpPr>
          <p:nvPr/>
        </p:nvCxnSpPr>
        <p:spPr>
          <a:xfrm flipH="1">
            <a:off x="2027068" y="1877720"/>
            <a:ext cx="6717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4CAE5D3D-37CB-455A-AD46-D010D043101B}"/>
              </a:ext>
            </a:extLst>
          </p:cNvPr>
          <p:cNvCxnSpPr>
            <a:cxnSpLocks/>
          </p:cNvCxnSpPr>
          <p:nvPr/>
        </p:nvCxnSpPr>
        <p:spPr>
          <a:xfrm>
            <a:off x="2027068" y="1198485"/>
            <a:ext cx="0" cy="6969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EA514735-D99D-4198-8EBF-DBE5EE4612F9}"/>
              </a:ext>
            </a:extLst>
          </p:cNvPr>
          <p:cNvCxnSpPr>
            <a:cxnSpLocks/>
          </p:cNvCxnSpPr>
          <p:nvPr/>
        </p:nvCxnSpPr>
        <p:spPr>
          <a:xfrm>
            <a:off x="3095348" y="2580627"/>
            <a:ext cx="13612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6938A0CF-4A65-4274-AADB-57DE5DFBBB8E}"/>
              </a:ext>
            </a:extLst>
          </p:cNvPr>
          <p:cNvCxnSpPr>
            <a:cxnSpLocks/>
          </p:cNvCxnSpPr>
          <p:nvPr/>
        </p:nvCxnSpPr>
        <p:spPr>
          <a:xfrm>
            <a:off x="3095348" y="2580627"/>
            <a:ext cx="0" cy="30106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AA3573C-0003-41E2-B0C0-8B0889CC4D40}"/>
              </a:ext>
            </a:extLst>
          </p:cNvPr>
          <p:cNvCxnSpPr>
            <a:cxnSpLocks/>
          </p:cNvCxnSpPr>
          <p:nvPr/>
        </p:nvCxnSpPr>
        <p:spPr>
          <a:xfrm flipH="1">
            <a:off x="3095348" y="5591268"/>
            <a:ext cx="13612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itolo 1">
            <a:extLst>
              <a:ext uri="{FF2B5EF4-FFF2-40B4-BE49-F238E27FC236}">
                <a16:creationId xmlns:a16="http://schemas.microsoft.com/office/drawing/2014/main" id="{353CC49A-57A2-4C45-AEB5-82C5DD259F6B}"/>
              </a:ext>
            </a:extLst>
          </p:cNvPr>
          <p:cNvSpPr txBox="1">
            <a:spLocks/>
          </p:cNvSpPr>
          <p:nvPr/>
        </p:nvSpPr>
        <p:spPr>
          <a:xfrm>
            <a:off x="1661186" y="3491319"/>
            <a:ext cx="1640102" cy="1382963"/>
          </a:xfrm>
          <a:prstGeom prst="rect">
            <a:avLst/>
          </a:prstGeom>
        </p:spPr>
        <p:txBody>
          <a:bodyPr vert="horz" lIns="91440" tIns="45720" rIns="91440" bIns="45720" rtlCol="0" anchor="b">
            <a:normAutofit/>
          </a:bodyPr>
          <a:lstStyle>
            <a:lvl1pPr algn="l" defTabSz="914400" rtl="0" eaLnBrk="1" latinLnBrk="0" hangingPunct="1">
              <a:lnSpc>
                <a:spcPct val="90%"/>
              </a:lnSpc>
              <a:spcBef>
                <a:spcPct val="0%"/>
              </a:spcBef>
              <a:buNone/>
              <a:defRPr sz="3200" kern="1200">
                <a:solidFill>
                  <a:schemeClr val="tx1"/>
                </a:solidFill>
                <a:latin typeface="+mj-lt"/>
                <a:ea typeface="+mj-ea"/>
                <a:cs typeface="+mj-cs"/>
              </a:defRPr>
            </a:lvl1pPr>
          </a:lstStyle>
          <a:p>
            <a:r>
              <a:rPr lang="it-IT" sz="1500">
                <a:solidFill>
                  <a:srgbClr val="FF0000"/>
                </a:solidFill>
              </a:rPr>
              <a:t>Immagine con larghezza 50% e altezza 400 </a:t>
            </a:r>
            <a:r>
              <a:rPr lang="it-IT" sz="1500" err="1">
                <a:solidFill>
                  <a:srgbClr val="FF0000"/>
                </a:solidFill>
              </a:rPr>
              <a:t>px</a:t>
            </a:r>
            <a:r>
              <a:rPr lang="it-IT" sz="1500">
                <a:solidFill>
                  <a:srgbClr val="FF0000"/>
                </a:solidFill>
              </a:rPr>
              <a:t> centrata tramite </a:t>
            </a:r>
            <a:r>
              <a:rPr lang="it-IT" sz="1500" err="1">
                <a:solidFill>
                  <a:srgbClr val="FF0000"/>
                </a:solidFill>
              </a:rPr>
              <a:t>text-align:center</a:t>
            </a:r>
            <a:r>
              <a:rPr lang="it-IT" sz="1500">
                <a:solidFill>
                  <a:srgbClr val="FF0000"/>
                </a:solidFill>
              </a:rPr>
              <a:t> </a:t>
            </a:r>
          </a:p>
        </p:txBody>
      </p:sp>
    </p:spTree>
    <p:extLst>
      <p:ext uri="{BB962C8B-B14F-4D97-AF65-F5344CB8AC3E}">
        <p14:creationId xmlns:p14="http://schemas.microsoft.com/office/powerpoint/2010/main" val="2569391946"/>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70DCBA19-C029-4A65-B6D3-D15E482A93D6}"/>
              </a:ext>
            </a:extLst>
          </p:cNvPr>
          <p:cNvPicPr>
            <a:picLocks noChangeAspect="1"/>
          </p:cNvPicPr>
          <p:nvPr/>
        </p:nvPicPr>
        <p:blipFill>
          <a:blip r:embed="rId2"/>
          <a:stretch>
            <a:fillRect/>
          </a:stretch>
        </p:blipFill>
        <p:spPr>
          <a:xfrm>
            <a:off x="1783726" y="370072"/>
            <a:ext cx="9314656" cy="5851525"/>
          </a:xfrm>
          <a:prstGeom prst="rect">
            <a:avLst/>
          </a:prstGeom>
        </p:spPr>
      </p:pic>
      <p:cxnSp>
        <p:nvCxnSpPr>
          <p:cNvPr id="3" name="Connettore diritto 2">
            <a:extLst>
              <a:ext uri="{FF2B5EF4-FFF2-40B4-BE49-F238E27FC236}">
                <a16:creationId xmlns:a16="http://schemas.microsoft.com/office/drawing/2014/main" id="{35E21A18-6CD4-4902-840C-E29D752F5D45}"/>
              </a:ext>
            </a:extLst>
          </p:cNvPr>
          <p:cNvCxnSpPr>
            <a:cxnSpLocks/>
          </p:cNvCxnSpPr>
          <p:nvPr/>
        </p:nvCxnSpPr>
        <p:spPr>
          <a:xfrm flipH="1">
            <a:off x="1396751" y="6221597"/>
            <a:ext cx="7486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AF51B14D-9F5C-4348-9582-EB99B166D60D}"/>
              </a:ext>
            </a:extLst>
          </p:cNvPr>
          <p:cNvCxnSpPr>
            <a:cxnSpLocks/>
          </p:cNvCxnSpPr>
          <p:nvPr/>
        </p:nvCxnSpPr>
        <p:spPr>
          <a:xfrm flipH="1">
            <a:off x="1396751" y="5822440"/>
            <a:ext cx="59628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8BABCCC0-58DD-4280-8063-42755C3AC0AF}"/>
              </a:ext>
            </a:extLst>
          </p:cNvPr>
          <p:cNvCxnSpPr>
            <a:cxnSpLocks/>
          </p:cNvCxnSpPr>
          <p:nvPr/>
        </p:nvCxnSpPr>
        <p:spPr>
          <a:xfrm>
            <a:off x="1396751" y="5822440"/>
            <a:ext cx="0" cy="399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ttore diritto 7">
            <a:extLst>
              <a:ext uri="{FF2B5EF4-FFF2-40B4-BE49-F238E27FC236}">
                <a16:creationId xmlns:a16="http://schemas.microsoft.com/office/drawing/2014/main" id="{6B5F429C-66D8-44D4-B15F-742990A696E9}"/>
              </a:ext>
            </a:extLst>
          </p:cNvPr>
          <p:cNvCxnSpPr>
            <a:cxnSpLocks/>
          </p:cNvCxnSpPr>
          <p:nvPr/>
        </p:nvCxnSpPr>
        <p:spPr>
          <a:xfrm flipH="1">
            <a:off x="4437355" y="5942119"/>
            <a:ext cx="90996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5B12F984-5542-4978-BCDB-5C44D56931B9}"/>
              </a:ext>
            </a:extLst>
          </p:cNvPr>
          <p:cNvCxnSpPr>
            <a:cxnSpLocks/>
          </p:cNvCxnSpPr>
          <p:nvPr/>
        </p:nvCxnSpPr>
        <p:spPr>
          <a:xfrm flipH="1">
            <a:off x="4437355" y="4703685"/>
            <a:ext cx="79307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F856E664-495B-461E-96AA-CCB053C3379F}"/>
              </a:ext>
            </a:extLst>
          </p:cNvPr>
          <p:cNvCxnSpPr/>
          <p:nvPr/>
        </p:nvCxnSpPr>
        <p:spPr>
          <a:xfrm>
            <a:off x="4437355" y="4703685"/>
            <a:ext cx="0" cy="12339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itolo 1">
            <a:extLst>
              <a:ext uri="{FF2B5EF4-FFF2-40B4-BE49-F238E27FC236}">
                <a16:creationId xmlns:a16="http://schemas.microsoft.com/office/drawing/2014/main" id="{29F4887E-2634-4BFF-B36B-BB6BF37317F0}"/>
              </a:ext>
            </a:extLst>
          </p:cNvPr>
          <p:cNvSpPr txBox="1">
            <a:spLocks/>
          </p:cNvSpPr>
          <p:nvPr/>
        </p:nvSpPr>
        <p:spPr>
          <a:xfrm>
            <a:off x="2840485" y="4754160"/>
            <a:ext cx="1596870" cy="908482"/>
          </a:xfrm>
          <a:prstGeom prst="rect">
            <a:avLst/>
          </a:prstGeom>
        </p:spPr>
        <p:txBody>
          <a:bodyPr vert="horz" lIns="91440" tIns="45720" rIns="91440" bIns="45720" rtlCol="0" anchor="b">
            <a:normAutofit/>
          </a:bodyPr>
          <a:lstStyle>
            <a:lvl1pPr algn="l" defTabSz="914400" rtl="0" eaLnBrk="1" latinLnBrk="0" hangingPunct="1">
              <a:lnSpc>
                <a:spcPct val="90%"/>
              </a:lnSpc>
              <a:spcBef>
                <a:spcPct val="0%"/>
              </a:spcBef>
              <a:buNone/>
              <a:defRPr sz="3200" kern="1200">
                <a:solidFill>
                  <a:schemeClr val="tx1"/>
                </a:solidFill>
                <a:latin typeface="+mj-lt"/>
                <a:ea typeface="+mj-ea"/>
                <a:cs typeface="+mj-cs"/>
              </a:defRPr>
            </a:lvl1pPr>
          </a:lstStyle>
          <a:p>
            <a:r>
              <a:rPr lang="it-IT" sz="1600">
                <a:solidFill>
                  <a:srgbClr val="FF0000"/>
                </a:solidFill>
              </a:rPr>
              <a:t>Altezza 250px </a:t>
            </a:r>
          </a:p>
        </p:txBody>
      </p:sp>
      <p:sp>
        <p:nvSpPr>
          <p:cNvPr id="22" name="Titolo 1">
            <a:extLst>
              <a:ext uri="{FF2B5EF4-FFF2-40B4-BE49-F238E27FC236}">
                <a16:creationId xmlns:a16="http://schemas.microsoft.com/office/drawing/2014/main" id="{EC94F55B-5236-40F0-B8A1-5863E3CB73E2}"/>
              </a:ext>
            </a:extLst>
          </p:cNvPr>
          <p:cNvSpPr txBox="1">
            <a:spLocks/>
          </p:cNvSpPr>
          <p:nvPr/>
        </p:nvSpPr>
        <p:spPr>
          <a:xfrm>
            <a:off x="40704" y="5483439"/>
            <a:ext cx="1418973" cy="1157057"/>
          </a:xfrm>
          <a:prstGeom prst="rect">
            <a:avLst/>
          </a:prstGeom>
        </p:spPr>
        <p:txBody>
          <a:bodyPr vert="horz" lIns="91440" tIns="45720" rIns="91440" bIns="45720" rtlCol="0" anchor="b">
            <a:normAutofit fontScale="92.5%" lnSpcReduction="20%"/>
          </a:bodyPr>
          <a:lstStyle>
            <a:lvl1pPr algn="l" defTabSz="914400" rtl="0" eaLnBrk="1" latinLnBrk="0" hangingPunct="1">
              <a:lnSpc>
                <a:spcPct val="90%"/>
              </a:lnSpc>
              <a:spcBef>
                <a:spcPct val="0%"/>
              </a:spcBef>
              <a:buNone/>
              <a:defRPr sz="3200" kern="1200">
                <a:solidFill>
                  <a:schemeClr val="tx1"/>
                </a:solidFill>
                <a:latin typeface="+mj-lt"/>
                <a:ea typeface="+mj-ea"/>
                <a:cs typeface="+mj-cs"/>
              </a:defRPr>
            </a:lvl1pPr>
          </a:lstStyle>
          <a:p>
            <a:r>
              <a:rPr lang="it-IT" sz="1600">
                <a:solidFill>
                  <a:srgbClr val="FF0000"/>
                </a:solidFill>
              </a:rPr>
              <a:t>Altezza 50px con testo allineato centralmente e larghezza di tutta la vw  </a:t>
            </a:r>
          </a:p>
        </p:txBody>
      </p:sp>
    </p:spTree>
    <p:extLst>
      <p:ext uri="{BB962C8B-B14F-4D97-AF65-F5344CB8AC3E}">
        <p14:creationId xmlns:p14="http://schemas.microsoft.com/office/powerpoint/2010/main" val="3097346752"/>
      </p:ext>
    </p:extLst>
  </p:cSld>
  <p:clrMapOvr>
    <a:masterClrMapping/>
  </p:clrMapOvr>
</p:sld>
</file>

<file path=ppt/theme/theme1.xml><?xml version="1.0" encoding="utf-8"?>
<a:theme xmlns:a="http://purl.oclc.org/ooxml/drawingml/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179</TotalTime>
  <Words>152</Words>
  <Application>Microsoft Office PowerPoint</Application>
  <PresentationFormat>Widescreen</PresentationFormat>
  <Paragraphs>12</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Calibri</vt:lpstr>
      <vt:lpstr>Calibri Light</vt:lpstr>
      <vt:lpstr>Tema di Office</vt:lpstr>
      <vt:lpstr>PowerPoint MiniHomework1 Aldo Barca O46002236</vt:lpstr>
      <vt:lpstr>Presentazione standard di PowerPoint</vt:lpstr>
      <vt:lpstr>50px height e width 90vw</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MiniHomework1 Aldo Barca O46002236</dc:title>
  <dc:creator>Aldo Barca</dc:creator>
  <cp:lastModifiedBy>Aldo Barca</cp:lastModifiedBy>
  <cp:revision>11</cp:revision>
  <dcterms:created xsi:type="dcterms:W3CDTF">2021-03-27T17:53:26Z</dcterms:created>
  <dcterms:modified xsi:type="dcterms:W3CDTF">2021-03-27T21:17:47Z</dcterms:modified>
</cp:coreProperties>
</file>