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1" r:id="rId4"/>
    <p:sldId id="262" r:id="rId5"/>
    <p:sldId id="256" r:id="rId6"/>
    <p:sldId id="263" r:id="rId7"/>
    <p:sldId id="258" r:id="rId8"/>
    <p:sldId id="259" r:id="rId9"/>
    <p:sldId id="260" r:id="rId10"/>
    <p:sldId id="266" r:id="rId11"/>
    <p:sldId id="268" r:id="rId12"/>
    <p:sldId id="267"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2488C8-83EE-4750-9DAB-8273BB6AE41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ED5C803-1A40-4F83-850B-63BB2A167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C5D0411-EE02-41AB-90DB-29A923BAF699}"/>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277071C4-0620-4054-AABC-933F068ECDD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8BEDE2-D107-411E-A43D-C44D89EA7B1C}"/>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172402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9C1311-C09A-4AEC-A75F-7098C36A0AC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0B421E-2F8E-4D62-856A-BD629817F4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22108B-9199-4814-9EAA-BD0189A0F46D}"/>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522CFBAC-9C0F-4A87-B646-6DFAF86E925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D8F8DE-F3B0-48FF-8BB5-BC0FE5B0609C}"/>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393072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251F1C5-706F-46E5-B420-BA9D0EE07F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9B979C8-6B2F-4622-85DE-1D175B5D436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2558D38-5937-4F73-B65B-3B1E4611F575}"/>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C6501222-F4B9-4786-8251-57A470A790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0C6ADC-FC7B-48BF-ADB7-479AF70E969B}"/>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405625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5D1253-C3D6-472B-A6A8-89009FFF97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8647941-12D6-4BA9-BFD3-9AE5C6342B2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9C859B-8DB0-451A-A6A4-009F7F5365AE}"/>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4C31A1EB-9AF7-4464-852F-DF09BB90B8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6A05A43-AA1F-4C28-A3D3-A28A24784E52}"/>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309026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B2C72D-C1EC-4682-A128-AB20E3BBF22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505838B-9C50-4D65-8169-997955733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F14BCCC-CF92-4384-894B-D4AD807FD30D}"/>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FB3478D5-49B1-45EF-8117-9E569563F5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C4FA29-D8DE-45CD-8EC0-76A3BB427E42}"/>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24179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316174-79FC-4318-BCCC-49637D9A4A4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E80690-8E2D-4F2E-8E97-794CAE20E18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B9DB6E8-EB51-4800-BEE9-23F95C025F9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306A8D1-0233-4ABC-88B7-F5DDC11B2096}"/>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6" name="Segnaposto piè di pagina 5">
            <a:extLst>
              <a:ext uri="{FF2B5EF4-FFF2-40B4-BE49-F238E27FC236}">
                <a16:creationId xmlns:a16="http://schemas.microsoft.com/office/drawing/2014/main" id="{23394432-4EEE-49BA-8ECD-1ABABB9DB12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C27E021-F431-4862-B5A6-3C618D0512A2}"/>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496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915F89-FBE9-4C41-BE08-AB48BB36ED6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0D599E2-178C-42A6-B1D0-746148CF7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4A05F21-2CA3-42BF-9759-A5DF62C0BE4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4F2E2DA-C83D-42FF-91E0-19DD488CC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1375F90-911E-4C0D-8090-93B315684DE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9F65701-C3C6-4419-960D-4E890A5C8760}"/>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8" name="Segnaposto piè di pagina 7">
            <a:extLst>
              <a:ext uri="{FF2B5EF4-FFF2-40B4-BE49-F238E27FC236}">
                <a16:creationId xmlns:a16="http://schemas.microsoft.com/office/drawing/2014/main" id="{8981793A-45E2-43A2-B938-94EDB47AE05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B22BEDA-DCEB-42F7-B856-33888BD97DE9}"/>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169024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F7BB56-3FB2-4B00-80C7-6792CD0F601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07FB542-85D5-465E-B98D-5EB31466E4E5}"/>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4" name="Segnaposto piè di pagina 3">
            <a:extLst>
              <a:ext uri="{FF2B5EF4-FFF2-40B4-BE49-F238E27FC236}">
                <a16:creationId xmlns:a16="http://schemas.microsoft.com/office/drawing/2014/main" id="{409AA61B-D556-4461-93AA-ACE232DA3FF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7653155-FC92-42B8-9E78-DF12D9D06FDD}"/>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395558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7225696-DACD-4B3E-9BD8-6A571D96295D}"/>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3" name="Segnaposto piè di pagina 2">
            <a:extLst>
              <a:ext uri="{FF2B5EF4-FFF2-40B4-BE49-F238E27FC236}">
                <a16:creationId xmlns:a16="http://schemas.microsoft.com/office/drawing/2014/main" id="{389FE3D2-BB1F-43B2-8DAA-FDF60021CA4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C0D0B8-A456-4FC2-BF14-7058B76B13BF}"/>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163819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033A11-FAB0-4CCA-BA03-2FBECD29375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047870-1EE3-498A-86FC-C6209DC9A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453A01D-3577-4D8C-B78F-1C7DE2188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C45605-7BDD-4B14-A02F-1EB0C0A3B193}"/>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6" name="Segnaposto piè di pagina 5">
            <a:extLst>
              <a:ext uri="{FF2B5EF4-FFF2-40B4-BE49-F238E27FC236}">
                <a16:creationId xmlns:a16="http://schemas.microsoft.com/office/drawing/2014/main" id="{DF7BD796-EF82-4A01-9941-23FFB7EA79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A2084-E118-48A4-BEC6-5A0A4A6C2568}"/>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429306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1E68D9-FEBA-4F5E-865A-9CEF7FCD94F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2804490-868B-4913-858A-BA7EDA4F9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953D430-6082-4810-8117-F7DBFC8DC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B5C13A1-BF75-4DFF-959A-C37F0E1C6C2C}"/>
              </a:ext>
            </a:extLst>
          </p:cNvPr>
          <p:cNvSpPr>
            <a:spLocks noGrp="1"/>
          </p:cNvSpPr>
          <p:nvPr>
            <p:ph type="dt" sz="half" idx="10"/>
          </p:nvPr>
        </p:nvSpPr>
        <p:spPr/>
        <p:txBody>
          <a:bodyPr/>
          <a:lstStyle/>
          <a:p>
            <a:fld id="{19EFEA59-3790-48F6-8F6B-0C78FB202A0C}" type="datetimeFigureOut">
              <a:rPr lang="it-IT" smtClean="0"/>
              <a:t>11/04/2021</a:t>
            </a:fld>
            <a:endParaRPr lang="it-IT"/>
          </a:p>
        </p:txBody>
      </p:sp>
      <p:sp>
        <p:nvSpPr>
          <p:cNvPr id="6" name="Segnaposto piè di pagina 5">
            <a:extLst>
              <a:ext uri="{FF2B5EF4-FFF2-40B4-BE49-F238E27FC236}">
                <a16:creationId xmlns:a16="http://schemas.microsoft.com/office/drawing/2014/main" id="{8CD5A8AF-8AB7-425E-86E2-9191EC8C55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3B6054-5F79-4558-85E1-22C03BC6054B}"/>
              </a:ext>
            </a:extLst>
          </p:cNvPr>
          <p:cNvSpPr>
            <a:spLocks noGrp="1"/>
          </p:cNvSpPr>
          <p:nvPr>
            <p:ph type="sldNum" sz="quarter" idx="12"/>
          </p:nvPr>
        </p:nvSpPr>
        <p:spPr/>
        <p:txBody>
          <a:bodyPr/>
          <a:lstStyle/>
          <a:p>
            <a:fld id="{1A24DD8E-BFA9-4AB5-91C6-90D531DB5CC8}" type="slidenum">
              <a:rPr lang="it-IT" smtClean="0"/>
              <a:t>‹N›</a:t>
            </a:fld>
            <a:endParaRPr lang="it-IT"/>
          </a:p>
        </p:txBody>
      </p:sp>
    </p:spTree>
    <p:extLst>
      <p:ext uri="{BB962C8B-B14F-4D97-AF65-F5344CB8AC3E}">
        <p14:creationId xmlns:p14="http://schemas.microsoft.com/office/powerpoint/2010/main" val="275044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9ECC634-BB83-4AB8-A7FB-7BCB61460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BC99341-8CD0-4DFC-972D-D39ABEB3A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B703D5-54EB-4C52-B234-2E08BEE82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FEA59-3790-48F6-8F6B-0C78FB202A0C}" type="datetimeFigureOut">
              <a:rPr lang="it-IT" smtClean="0"/>
              <a:t>11/04/2021</a:t>
            </a:fld>
            <a:endParaRPr lang="it-IT"/>
          </a:p>
        </p:txBody>
      </p:sp>
      <p:sp>
        <p:nvSpPr>
          <p:cNvPr id="5" name="Segnaposto piè di pagina 4">
            <a:extLst>
              <a:ext uri="{FF2B5EF4-FFF2-40B4-BE49-F238E27FC236}">
                <a16:creationId xmlns:a16="http://schemas.microsoft.com/office/drawing/2014/main" id="{3A28E717-E43A-45E6-9614-EB67A353C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2F47D1F-6F7A-4597-90F1-42D790878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4DD8E-BFA9-4AB5-91C6-90D531DB5CC8}" type="slidenum">
              <a:rPr lang="it-IT" smtClean="0"/>
              <a:t>‹N›</a:t>
            </a:fld>
            <a:endParaRPr lang="it-IT"/>
          </a:p>
        </p:txBody>
      </p:sp>
    </p:spTree>
    <p:extLst>
      <p:ext uri="{BB962C8B-B14F-4D97-AF65-F5344CB8AC3E}">
        <p14:creationId xmlns:p14="http://schemas.microsoft.com/office/powerpoint/2010/main" val="3696837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847B36-0761-4B74-B1DB-3F0A46EF8CC2}"/>
              </a:ext>
            </a:extLst>
          </p:cNvPr>
          <p:cNvSpPr>
            <a:spLocks noGrp="1"/>
          </p:cNvSpPr>
          <p:nvPr>
            <p:ph type="ctrTitle"/>
          </p:nvPr>
        </p:nvSpPr>
        <p:spPr>
          <a:xfrm>
            <a:off x="1524000" y="1841454"/>
            <a:ext cx="9144000" cy="2387600"/>
          </a:xfrm>
        </p:spPr>
        <p:txBody>
          <a:bodyPr/>
          <a:lstStyle/>
          <a:p>
            <a:r>
              <a:rPr lang="it-IT"/>
              <a:t>PowerPoint MiniHomework2 Aldo Barca O46002236</a:t>
            </a:r>
          </a:p>
        </p:txBody>
      </p:sp>
    </p:spTree>
    <p:extLst>
      <p:ext uri="{BB962C8B-B14F-4D97-AF65-F5344CB8AC3E}">
        <p14:creationId xmlns:p14="http://schemas.microsoft.com/office/powerpoint/2010/main" val="165254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31BA6-DDEE-41F5-90F6-45105EEB04D5}"/>
              </a:ext>
            </a:extLst>
          </p:cNvPr>
          <p:cNvSpPr>
            <a:spLocks noGrp="1"/>
          </p:cNvSpPr>
          <p:nvPr>
            <p:ph type="title"/>
          </p:nvPr>
        </p:nvSpPr>
        <p:spPr>
          <a:xfrm>
            <a:off x="142875" y="365125"/>
            <a:ext cx="11791949" cy="1325563"/>
          </a:xfrm>
        </p:spPr>
        <p:txBody>
          <a:bodyPr/>
          <a:lstStyle/>
          <a:p>
            <a:pPr algn="ctr"/>
            <a:r>
              <a:rPr lang="it-IT">
                <a:solidFill>
                  <a:srgbClr val="FF0000"/>
                </a:solidFill>
              </a:rPr>
              <a:t>Codice per inserire dinamicamente gli elementi</a:t>
            </a:r>
          </a:p>
        </p:txBody>
      </p:sp>
      <p:sp>
        <p:nvSpPr>
          <p:cNvPr id="3" name="Segnaposto contenuto 2">
            <a:extLst>
              <a:ext uri="{FF2B5EF4-FFF2-40B4-BE49-F238E27FC236}">
                <a16:creationId xmlns:a16="http://schemas.microsoft.com/office/drawing/2014/main" id="{0B7EDF79-C73A-480D-A436-8E4703D3E501}"/>
              </a:ext>
            </a:extLst>
          </p:cNvPr>
          <p:cNvSpPr>
            <a:spLocks noGrp="1"/>
          </p:cNvSpPr>
          <p:nvPr>
            <p:ph idx="1"/>
          </p:nvPr>
        </p:nvSpPr>
        <p:spPr>
          <a:xfrm>
            <a:off x="674703" y="1384917"/>
            <a:ext cx="10955045" cy="5473083"/>
          </a:xfrm>
        </p:spPr>
        <p:txBody>
          <a:bodyPr>
            <a:normAutofit/>
          </a:bodyPr>
          <a:lstStyle/>
          <a:p>
            <a:pPr marL="0" indent="0">
              <a:buNone/>
            </a:pPr>
            <a:r>
              <a:rPr lang="it-IT"/>
              <a:t>Per inserire dinamicamente gli elementi all’interno della struttura di base precedentemente creata ho sfruttato la lista di oggetti in cui sono contenuti per ognuno dei nove elementi titolo, source dell’immagine e descrizione inizialmente nascosta. Sfruttando il DOM ho creato un elemento strong tramite il metodo createElement(‘strong’) e ho posto il suo textContent uguale al titolo racchiuso nel primo elemento della lista di oggetti. Poi ho ottenuto un riferimento all’elemento padre che lo dovrà contenere e tramite il metodo: riferimentoPadre.appendChild(riferimentoFiglio) ho aggiunto dinamicamente l’elemento. Stesso identico procedimento è stato fatto per l’immagine( al posto di textContent src) e la descrizione a cui ho anche aggiunto la classe hidden e l’id ‘a’ che ho usato per la funzione atta a nascondere la descrizione dopo essere stata resa visibile.</a:t>
            </a:r>
          </a:p>
        </p:txBody>
      </p:sp>
    </p:spTree>
    <p:extLst>
      <p:ext uri="{BB962C8B-B14F-4D97-AF65-F5344CB8AC3E}">
        <p14:creationId xmlns:p14="http://schemas.microsoft.com/office/powerpoint/2010/main" val="127978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234262-F514-4773-B19F-5B063C6D03F4}"/>
              </a:ext>
            </a:extLst>
          </p:cNvPr>
          <p:cNvSpPr>
            <a:spLocks noGrp="1"/>
          </p:cNvSpPr>
          <p:nvPr>
            <p:ph idx="1"/>
          </p:nvPr>
        </p:nvSpPr>
        <p:spPr>
          <a:xfrm>
            <a:off x="838200" y="1798992"/>
            <a:ext cx="10515600" cy="4351338"/>
          </a:xfrm>
        </p:spPr>
        <p:txBody>
          <a:bodyPr/>
          <a:lstStyle/>
          <a:p>
            <a:pPr marL="0" indent="0">
              <a:buNone/>
            </a:pPr>
            <a:r>
              <a:rPr lang="it-IT"/>
              <a:t>Per l’aggiunta dinamica ho utilizzato per ogni elemento 3 const container(fino a container27) con la funzione di immagazzinare i riferimenti necessari per ognuno dei tre sottoelementi dei nove macroelementi.</a:t>
            </a:r>
          </a:p>
          <a:p>
            <a:pPr marL="0" indent="0">
              <a:buNone/>
            </a:pPr>
            <a:endParaRPr lang="it-IT"/>
          </a:p>
        </p:txBody>
      </p:sp>
      <p:sp>
        <p:nvSpPr>
          <p:cNvPr id="4" name="Titolo 1">
            <a:extLst>
              <a:ext uri="{FF2B5EF4-FFF2-40B4-BE49-F238E27FC236}">
                <a16:creationId xmlns:a16="http://schemas.microsoft.com/office/drawing/2014/main" id="{1650A97D-FF48-41F5-B53C-19DB14F73214}"/>
              </a:ext>
            </a:extLst>
          </p:cNvPr>
          <p:cNvSpPr>
            <a:spLocks noGrp="1"/>
          </p:cNvSpPr>
          <p:nvPr>
            <p:ph type="title"/>
          </p:nvPr>
        </p:nvSpPr>
        <p:spPr>
          <a:xfrm>
            <a:off x="142875" y="365125"/>
            <a:ext cx="11791949" cy="1325563"/>
          </a:xfrm>
        </p:spPr>
        <p:txBody>
          <a:bodyPr/>
          <a:lstStyle/>
          <a:p>
            <a:pPr algn="ctr"/>
            <a:r>
              <a:rPr lang="it-IT">
                <a:solidFill>
                  <a:srgbClr val="FF0000"/>
                </a:solidFill>
              </a:rPr>
              <a:t>Codice per inserire dinamicamente gli elementi</a:t>
            </a:r>
            <a:br>
              <a:rPr lang="it-IT">
                <a:solidFill>
                  <a:srgbClr val="FF0000"/>
                </a:solidFill>
              </a:rPr>
            </a:br>
            <a:r>
              <a:rPr lang="it-IT">
                <a:solidFill>
                  <a:srgbClr val="FF0000"/>
                </a:solidFill>
              </a:rPr>
              <a:t>diapositiva 2</a:t>
            </a:r>
          </a:p>
        </p:txBody>
      </p:sp>
    </p:spTree>
    <p:extLst>
      <p:ext uri="{BB962C8B-B14F-4D97-AF65-F5344CB8AC3E}">
        <p14:creationId xmlns:p14="http://schemas.microsoft.com/office/powerpoint/2010/main" val="261448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BBB8CD03-C568-4E3C-954A-F323037E9DBF}"/>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3471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EF1A16D-B8A4-4B7B-863F-80BDB6C3BFD4}"/>
              </a:ext>
            </a:extLst>
          </p:cNvPr>
          <p:cNvSpPr>
            <a:spLocks noGrp="1"/>
          </p:cNvSpPr>
          <p:nvPr>
            <p:ph idx="1"/>
          </p:nvPr>
        </p:nvSpPr>
        <p:spPr/>
        <p:txBody>
          <a:bodyPr/>
          <a:lstStyle/>
          <a:p>
            <a:pPr marL="0" indent="0">
              <a:buNone/>
            </a:pPr>
            <a:r>
              <a:rPr lang="it-IT"/>
              <a:t>Nota: la classe hidden ha come caratteristica display:none come abbiamo imparato a lezione cosi da rendere possibile non vederla finche tale classe è rimossa.</a:t>
            </a:r>
          </a:p>
          <a:p>
            <a:pPr marL="0" indent="0">
              <a:buNone/>
            </a:pPr>
            <a:endParaRPr lang="it-IT"/>
          </a:p>
          <a:p>
            <a:pPr marL="0" indent="0">
              <a:buNone/>
            </a:pPr>
            <a:r>
              <a:rPr lang="it-IT"/>
              <a:t>Nota 2: per la ricerca è necessario che la prima lettera sia maiuscola nel caso si voglia inserire il nome completo( ad esempio se il titolo è Elettrocardiogramma risulterà visibile digitando El  e non el).</a:t>
            </a:r>
          </a:p>
          <a:p>
            <a:pPr marL="0" indent="0">
              <a:buNone/>
            </a:pPr>
            <a:endParaRPr lang="it-IT"/>
          </a:p>
        </p:txBody>
      </p:sp>
    </p:spTree>
    <p:extLst>
      <p:ext uri="{BB962C8B-B14F-4D97-AF65-F5344CB8AC3E}">
        <p14:creationId xmlns:p14="http://schemas.microsoft.com/office/powerpoint/2010/main" val="115128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068A7-63EA-4C7B-A36B-8F30550A571F}"/>
              </a:ext>
            </a:extLst>
          </p:cNvPr>
          <p:cNvSpPr>
            <a:spLocks noGrp="1"/>
          </p:cNvSpPr>
          <p:nvPr>
            <p:ph type="title"/>
          </p:nvPr>
        </p:nvSpPr>
        <p:spPr>
          <a:xfrm>
            <a:off x="838200" y="365126"/>
            <a:ext cx="10515600" cy="993158"/>
          </a:xfrm>
        </p:spPr>
        <p:txBody>
          <a:bodyPr/>
          <a:lstStyle/>
          <a:p>
            <a:pPr algn="ctr"/>
            <a:r>
              <a:rPr lang="it-IT">
                <a:solidFill>
                  <a:srgbClr val="FF0000"/>
                </a:solidFill>
              </a:rPr>
              <a:t>Funzione di aggiunta ai preferiti</a:t>
            </a:r>
          </a:p>
        </p:txBody>
      </p:sp>
      <p:sp>
        <p:nvSpPr>
          <p:cNvPr id="3" name="Segnaposto contenuto 2">
            <a:extLst>
              <a:ext uri="{FF2B5EF4-FFF2-40B4-BE49-F238E27FC236}">
                <a16:creationId xmlns:a16="http://schemas.microsoft.com/office/drawing/2014/main" id="{382C6BA0-7008-42CC-89EA-94BA3901A36C}"/>
              </a:ext>
            </a:extLst>
          </p:cNvPr>
          <p:cNvSpPr>
            <a:spLocks noGrp="1"/>
          </p:cNvSpPr>
          <p:nvPr>
            <p:ph idx="1"/>
          </p:nvPr>
        </p:nvSpPr>
        <p:spPr>
          <a:xfrm>
            <a:off x="838200" y="1269507"/>
            <a:ext cx="10515600" cy="5588493"/>
          </a:xfrm>
        </p:spPr>
        <p:txBody>
          <a:bodyPr>
            <a:normAutofit fontScale="85000" lnSpcReduction="10000"/>
          </a:bodyPr>
          <a:lstStyle/>
          <a:p>
            <a:pPr marL="0" indent="0">
              <a:buNone/>
            </a:pPr>
            <a:r>
              <a:rPr lang="it-IT" sz="3200"/>
              <a:t>La funzione ap1(fino a ap9, una per ipotetico preferito che nella mia pagina sono nove) serve ad aggiungere ai preferiti tramite un event listener che nel caso si clicchi su l’apposito quadrato rende visibile la sezione preferiti nel caso non lo sia e, tramite un query selector con id che prende in questo caso il primo preferito inizialmente nascosto e lo rende visibile. Inoltre la funzione aumenta una variabile i globale dello script che se uguale a 0 rende invisibile la sezione preferiti(il controllo avviene nella funzione di rimozione essendo impossibile che i sia uguale a 0 nella stessa funzione che aumenta di uno i e dal punto di vista concettuale permette di aggiungere un elemento a tale sezione). Dopo aver reso il preferito visibile rimuove l’event listener ad esso associato e attiva l’event listener del tasto di rimozione dai preferiti nel caso sia disattivato cosi che non sia possibile aumentare ulteriormente i che deve essere pari al numero di preferiti attualmente selezionati.</a:t>
            </a:r>
          </a:p>
          <a:p>
            <a:pPr marL="0" indent="0">
              <a:buNone/>
            </a:pPr>
            <a:endParaRPr lang="it-IT"/>
          </a:p>
          <a:p>
            <a:pPr marL="0" indent="0">
              <a:buNone/>
            </a:pPr>
            <a:r>
              <a:rPr lang="it-IT"/>
              <a:t>  </a:t>
            </a:r>
          </a:p>
        </p:txBody>
      </p:sp>
    </p:spTree>
    <p:extLst>
      <p:ext uri="{BB962C8B-B14F-4D97-AF65-F5344CB8AC3E}">
        <p14:creationId xmlns:p14="http://schemas.microsoft.com/office/powerpoint/2010/main" val="155363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5AFC2-BE99-4401-BADD-760A49CAFD56}"/>
              </a:ext>
            </a:extLst>
          </p:cNvPr>
          <p:cNvSpPr>
            <a:spLocks noGrp="1"/>
          </p:cNvSpPr>
          <p:nvPr>
            <p:ph type="title"/>
          </p:nvPr>
        </p:nvSpPr>
        <p:spPr>
          <a:xfrm>
            <a:off x="838200" y="365125"/>
            <a:ext cx="10515600" cy="1046425"/>
          </a:xfrm>
        </p:spPr>
        <p:txBody>
          <a:bodyPr/>
          <a:lstStyle/>
          <a:p>
            <a:pPr algn="ctr"/>
            <a:r>
              <a:rPr lang="it-IT">
                <a:solidFill>
                  <a:srgbClr val="FF0000"/>
                </a:solidFill>
              </a:rPr>
              <a:t>Funzione di rimozione ai preferiti</a:t>
            </a:r>
          </a:p>
        </p:txBody>
      </p:sp>
      <p:sp>
        <p:nvSpPr>
          <p:cNvPr id="3" name="Segnaposto contenuto 2">
            <a:extLst>
              <a:ext uri="{FF2B5EF4-FFF2-40B4-BE49-F238E27FC236}">
                <a16:creationId xmlns:a16="http://schemas.microsoft.com/office/drawing/2014/main" id="{28CBEA6C-72B4-4CCD-BE3B-3ED0866A4F5D}"/>
              </a:ext>
            </a:extLst>
          </p:cNvPr>
          <p:cNvSpPr>
            <a:spLocks noGrp="1"/>
          </p:cNvSpPr>
          <p:nvPr>
            <p:ph idx="1"/>
          </p:nvPr>
        </p:nvSpPr>
        <p:spPr>
          <a:xfrm>
            <a:off x="838200" y="1411550"/>
            <a:ext cx="10515600" cy="4765413"/>
          </a:xfrm>
        </p:spPr>
        <p:txBody>
          <a:bodyPr/>
          <a:lstStyle/>
          <a:p>
            <a:pPr marL="0" indent="0">
              <a:buNone/>
            </a:pPr>
            <a:r>
              <a:rPr lang="it-IT"/>
              <a:t>La funzione rp1(fino a rp9) rimuove un elemento precedentemente scelto dai preferiti cliccando sulla spunta presente nella sezione preferiti (implementato tramite event listener sul click). Questo viene fatto prima di tutto usando l’id dell’elemento per effettuare una querySelector e aggiungere la classe hidden. Dopo la variabile i viene decrementata di uno cosi che continui a mantenere il numero di preferiti presenti e in modo duale a prima si rimuove l’event listener dalla spunta e si riattiva quello per poterlo poi riaggiungere ai preferiti.</a:t>
            </a:r>
          </a:p>
        </p:txBody>
      </p:sp>
    </p:spTree>
    <p:extLst>
      <p:ext uri="{BB962C8B-B14F-4D97-AF65-F5344CB8AC3E}">
        <p14:creationId xmlns:p14="http://schemas.microsoft.com/office/powerpoint/2010/main" val="86770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374185A8-7870-4825-865F-28765B481AB7}"/>
              </a:ext>
            </a:extLst>
          </p:cNvPr>
          <p:cNvPicPr>
            <a:picLocks noChangeAspect="1"/>
          </p:cNvPicPr>
          <p:nvPr/>
        </p:nvPicPr>
        <p:blipFill rotWithShape="1">
          <a:blip r:embed="rId2"/>
          <a:srcRect/>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40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9B214-79DE-475D-A233-F373F045C11A}"/>
              </a:ext>
            </a:extLst>
          </p:cNvPr>
          <p:cNvSpPr>
            <a:spLocks noGrp="1"/>
          </p:cNvSpPr>
          <p:nvPr>
            <p:ph type="title"/>
          </p:nvPr>
        </p:nvSpPr>
        <p:spPr>
          <a:xfrm>
            <a:off x="541538" y="365125"/>
            <a:ext cx="11017188" cy="1325563"/>
          </a:xfrm>
        </p:spPr>
        <p:txBody>
          <a:bodyPr/>
          <a:lstStyle/>
          <a:p>
            <a:r>
              <a:rPr lang="it-IT">
                <a:solidFill>
                  <a:srgbClr val="FF0000"/>
                </a:solidFill>
              </a:rPr>
              <a:t>Funzione per mostrare e nascondere descrizioni</a:t>
            </a:r>
          </a:p>
        </p:txBody>
      </p:sp>
      <p:sp>
        <p:nvSpPr>
          <p:cNvPr id="3" name="Segnaposto contenuto 2">
            <a:extLst>
              <a:ext uri="{FF2B5EF4-FFF2-40B4-BE49-F238E27FC236}">
                <a16:creationId xmlns:a16="http://schemas.microsoft.com/office/drawing/2014/main" id="{916CAF9F-96B6-41F1-85A5-8764E866376D}"/>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it-IT"/>
              <a:t>Le funzioni ad1 e ad2( si arriva fino ad ad17 e ad18 per l’ultimo dei nove elementi) servono rispettivamente a mostrare una descrizione e a nasconderla per uno specifico elemento.</a:t>
            </a:r>
          </a:p>
          <a:p>
            <a:pPr marL="0" indent="0">
              <a:buNone/>
            </a:pPr>
            <a:r>
              <a:rPr lang="it-IT"/>
              <a:t>Ad1 quando si clicca sulla scritta mostra di più(tramite event listener associato al click) rimuove la classe hidden alla descrizione completa inizialmente nascosta(elemento con riferimento ottenuto tramite querySelector e il suo id), rimuove la classe hidden anche alla scritta mostra di meno inizialmente nascosta e nasconde la scritta mostra di più.</a:t>
            </a:r>
          </a:p>
          <a:p>
            <a:pPr marL="0" indent="0">
              <a:buNone/>
            </a:pPr>
            <a:r>
              <a:rPr lang="it-IT"/>
              <a:t>Ad2 in maniera duale quando si clicca su mostra di meno aggiunge la classe hidden al mostra di meno stesso e alla descrizione e rimuove la classe hidden a mostra di più cosi da rendere possibile vedere o meno la descrizione infinite volte.</a:t>
            </a:r>
          </a:p>
        </p:txBody>
      </p:sp>
    </p:spTree>
    <p:extLst>
      <p:ext uri="{BB962C8B-B14F-4D97-AF65-F5344CB8AC3E}">
        <p14:creationId xmlns:p14="http://schemas.microsoft.com/office/powerpoint/2010/main" val="177654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Segnaposto contenuto 8">
            <a:extLst>
              <a:ext uri="{FF2B5EF4-FFF2-40B4-BE49-F238E27FC236}">
                <a16:creationId xmlns:a16="http://schemas.microsoft.com/office/drawing/2014/main" id="{B4CE2358-2588-4C10-8C9D-8A63762C75AE}"/>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405139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B5658-1A0D-40F8-B245-0D2BB2550828}"/>
              </a:ext>
            </a:extLst>
          </p:cNvPr>
          <p:cNvSpPr>
            <a:spLocks noGrp="1"/>
          </p:cNvSpPr>
          <p:nvPr>
            <p:ph type="title"/>
          </p:nvPr>
        </p:nvSpPr>
        <p:spPr/>
        <p:txBody>
          <a:bodyPr/>
          <a:lstStyle/>
          <a:p>
            <a:pPr algn="ctr"/>
            <a:r>
              <a:rPr lang="it-IT">
                <a:solidFill>
                  <a:srgbClr val="FF0000"/>
                </a:solidFill>
              </a:rPr>
              <a:t>Funzione per la barra di ricerca</a:t>
            </a:r>
          </a:p>
        </p:txBody>
      </p:sp>
      <p:sp>
        <p:nvSpPr>
          <p:cNvPr id="3" name="Segnaposto contenuto 2">
            <a:extLst>
              <a:ext uri="{FF2B5EF4-FFF2-40B4-BE49-F238E27FC236}">
                <a16:creationId xmlns:a16="http://schemas.microsoft.com/office/drawing/2014/main" id="{46523CF0-2CB0-4323-9D7E-A5D95376197B}"/>
              </a:ext>
            </a:extLst>
          </p:cNvPr>
          <p:cNvSpPr>
            <a:spLocks noGrp="1"/>
          </p:cNvSpPr>
          <p:nvPr>
            <p:ph idx="1"/>
          </p:nvPr>
        </p:nvSpPr>
        <p:spPr>
          <a:xfrm>
            <a:off x="838200" y="1429305"/>
            <a:ext cx="10515600" cy="5063570"/>
          </a:xfrm>
        </p:spPr>
        <p:txBody>
          <a:bodyPr>
            <a:normAutofit fontScale="92500" lnSpcReduction="10000"/>
          </a:bodyPr>
          <a:lstStyle/>
          <a:p>
            <a:pPr marL="0" indent="0">
              <a:buNone/>
            </a:pPr>
            <a:r>
              <a:rPr lang="it-IT"/>
              <a:t>La funzione ricerca si attiva tramite un event listener keyup associato all’elemento html input e salva quello che è scritto nella barra in una variabile chiamata scritta posta uguale a input.value(il riferimento per l’appunto di quell’elemento input) .Per ognuno dei nove elementi poi si applicano due if.</a:t>
            </a:r>
          </a:p>
          <a:p>
            <a:pPr marL="0" indent="0">
              <a:buNone/>
            </a:pPr>
            <a:r>
              <a:rPr lang="it-IT"/>
              <a:t>Il primo se il titolo del primo elemento(ottenuto la lista di oggetti precedentemente creata)  non contiene quello digitato (ossia se indexOf(scritta)==-1) allora aggiunge la classe hidden all’elemento riferito tramite la variabile esame(inteso come controllo medico) e dunque se non vi è riscontro lo rende invisibile.</a:t>
            </a:r>
          </a:p>
          <a:p>
            <a:pPr marL="0" indent="0">
              <a:buNone/>
            </a:pPr>
            <a:r>
              <a:rPr lang="it-IT"/>
              <a:t>Il secondo if fa il duale, ossia se vi è riscontro con quello scritto nella barra allora rende l’elemento visibile. Questo è possibile in quanto questi if si attivano ogni qualvolta viene premuto un tasto della tastiera quando si digita nella barra.</a:t>
            </a:r>
          </a:p>
          <a:p>
            <a:pPr marL="0" indent="0">
              <a:buNone/>
            </a:pPr>
            <a:endParaRPr lang="it-IT"/>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15935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Segnaposto contenuto 4">
            <a:extLst>
              <a:ext uri="{FF2B5EF4-FFF2-40B4-BE49-F238E27FC236}">
                <a16:creationId xmlns:a16="http://schemas.microsoft.com/office/drawing/2014/main" id="{1D966EE3-B87F-4A9C-AD57-83968802FC6F}"/>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41522867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841</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PowerPoint MiniHomework2 Aldo Barca O46002236</vt:lpstr>
      <vt:lpstr>Presentazione standard di PowerPoint</vt:lpstr>
      <vt:lpstr>Funzione di aggiunta ai preferiti</vt:lpstr>
      <vt:lpstr>Funzione di rimozione ai preferiti</vt:lpstr>
      <vt:lpstr>Presentazione standard di PowerPoint</vt:lpstr>
      <vt:lpstr>Funzione per mostrare e nascondere descrizioni</vt:lpstr>
      <vt:lpstr>Presentazione standard di PowerPoint</vt:lpstr>
      <vt:lpstr>Funzione per la barra di ricerca</vt:lpstr>
      <vt:lpstr>Presentazione standard di PowerPoint</vt:lpstr>
      <vt:lpstr>Codice per inserire dinamicamente gli elementi</vt:lpstr>
      <vt:lpstr>Codice per inserire dinamicamente gli elementi diapositiva 2</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MiniHomework2 Aldo Barca O46002236</dc:title>
  <dc:creator>Aldo Barca</dc:creator>
  <cp:lastModifiedBy>Aldo Barca</cp:lastModifiedBy>
  <cp:revision>14</cp:revision>
  <dcterms:created xsi:type="dcterms:W3CDTF">2021-04-11T14:42:29Z</dcterms:created>
  <dcterms:modified xsi:type="dcterms:W3CDTF">2021-04-11T21:06:00Z</dcterms:modified>
</cp:coreProperties>
</file>