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Kodchasan"/>
      <p:regular r:id="rId18"/>
      <p:bold r:id="rId19"/>
      <p:italic r:id="rId20"/>
      <p:boldItalic r:id="rId21"/>
    </p:embeddedFont>
    <p:embeddedFont>
      <p:font typeface="Anaheim"/>
      <p:regular r:id="rId22"/>
    </p:embeddedFont>
    <p:embeddedFont>
      <p:font typeface="Bebas Neue"/>
      <p:regular r:id="rId23"/>
    </p:embeddedFont>
    <p:embeddedFont>
      <p:font typeface="Fira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odchasan-italic.fntdata"/><Relationship Id="rId22" Type="http://schemas.openxmlformats.org/officeDocument/2006/relationships/font" Target="fonts/Anaheim-regular.fntdata"/><Relationship Id="rId21" Type="http://schemas.openxmlformats.org/officeDocument/2006/relationships/font" Target="fonts/Kodchasan-boldItalic.fntdata"/><Relationship Id="rId24" Type="http://schemas.openxmlformats.org/officeDocument/2006/relationships/font" Target="fonts/FiraSans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italic.fntdata"/><Relationship Id="rId25" Type="http://schemas.openxmlformats.org/officeDocument/2006/relationships/font" Target="fonts/FiraSans-bold.fntdata"/><Relationship Id="rId27" Type="http://schemas.openxmlformats.org/officeDocument/2006/relationships/font" Target="fonts/Fir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Kodchasan-bold.fntdata"/><Relationship Id="rId18" Type="http://schemas.openxmlformats.org/officeDocument/2006/relationships/font" Target="fonts/Kodchasa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6cf8bf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6cf8bf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f86eee1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f86eee1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f86eee1b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f86eee1b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f86eee1b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f86eee1b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fadffa954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fadffa954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44dd1594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744dd1594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744dd1594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744dd1594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744dd1594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744dd1594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f86eee1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f86eee1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f86eee1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f86eee1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f86eee1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f86eee1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f86eee1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f86eee1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6675" y="4138150"/>
            <a:ext cx="68880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5619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2911" y="751027"/>
            <a:ext cx="7478177" cy="3641447"/>
            <a:chOff x="832911" y="751027"/>
            <a:chExt cx="7478177" cy="3641447"/>
          </a:xfrm>
        </p:grpSpPr>
        <p:sp>
          <p:nvSpPr>
            <p:cNvPr id="12" name="Google Shape;12;p2"/>
            <p:cNvSpPr/>
            <p:nvPr/>
          </p:nvSpPr>
          <p:spPr>
            <a:xfrm>
              <a:off x="832911" y="751027"/>
              <a:ext cx="7478177" cy="3641447"/>
            </a:xfrm>
            <a:custGeom>
              <a:rect b="b" l="l" r="r" t="t"/>
              <a:pathLst>
                <a:path extrusionOk="0" h="29862" w="52666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st="9525">
                <a:srgbClr val="7EFFFF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rect b="b" l="l" r="r" t="t"/>
                <a:pathLst>
                  <a:path extrusionOk="0" h="29862" w="52666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rect b="b" l="l" r="r" t="t"/>
                <a:pathLst>
                  <a:path extrusionOk="0" h="21797" w="19639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rect b="b" l="l" r="r" t="t"/>
                <a:pathLst>
                  <a:path extrusionOk="0" h="29882" w="29116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590611" y="1489595"/>
            <a:ext cx="5962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392511" y="359337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827300" y="3780925"/>
            <a:ext cx="75669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1"/>
          <p:cNvGrpSpPr/>
          <p:nvPr/>
        </p:nvGrpSpPr>
        <p:grpSpPr>
          <a:xfrm>
            <a:off x="743381" y="1098110"/>
            <a:ext cx="7650815" cy="2885162"/>
            <a:chOff x="1013241" y="1309528"/>
            <a:chExt cx="6154131" cy="2320755"/>
          </a:xfrm>
        </p:grpSpPr>
        <p:sp>
          <p:nvSpPr>
            <p:cNvPr id="69" name="Google Shape;69;p11"/>
            <p:cNvSpPr/>
            <p:nvPr/>
          </p:nvSpPr>
          <p:spPr>
            <a:xfrm>
              <a:off x="1013241" y="1309528"/>
              <a:ext cx="6154112" cy="2320755"/>
            </a:xfrm>
            <a:custGeom>
              <a:rect b="b" l="l" r="r" t="t"/>
              <a:pathLst>
                <a:path extrusionOk="0" h="24438" w="64804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1013241" y="1456914"/>
              <a:ext cx="2016392" cy="2171470"/>
            </a:xfrm>
            <a:custGeom>
              <a:rect b="b" l="l" r="r" t="t"/>
              <a:pathLst>
                <a:path extrusionOk="0" h="22866" w="21233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4490498" y="1801543"/>
              <a:ext cx="2676873" cy="1826842"/>
            </a:xfrm>
            <a:custGeom>
              <a:rect b="b" l="l" r="r" t="t"/>
              <a:pathLst>
                <a:path extrusionOk="0" h="19237" w="28188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284000" y="1465038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284000" y="3219146"/>
            <a:ext cx="657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2045625" y="1448925"/>
            <a:ext cx="22986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2045625" y="1976627"/>
            <a:ext cx="2298600" cy="60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title"/>
          </p:nvPr>
        </p:nvSpPr>
        <p:spPr>
          <a:xfrm>
            <a:off x="5863550" y="1448925"/>
            <a:ext cx="229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5863550" y="1976625"/>
            <a:ext cx="22986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title"/>
          </p:nvPr>
        </p:nvSpPr>
        <p:spPr>
          <a:xfrm>
            <a:off x="2045625" y="3235102"/>
            <a:ext cx="229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2045625" y="3762823"/>
            <a:ext cx="22986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title"/>
          </p:nvPr>
        </p:nvSpPr>
        <p:spPr>
          <a:xfrm>
            <a:off x="5863550" y="3235100"/>
            <a:ext cx="229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idx="7" type="subTitle"/>
          </p:nvPr>
        </p:nvSpPr>
        <p:spPr>
          <a:xfrm>
            <a:off x="5863550" y="3762821"/>
            <a:ext cx="22986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1121762" y="1751025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1121762" y="3478800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4951275" y="1751025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4951275" y="3478800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2134175" y="3792437"/>
            <a:ext cx="49530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895320" y="709197"/>
            <a:ext cx="7299789" cy="3641931"/>
            <a:chOff x="895320" y="709197"/>
            <a:chExt cx="7299789" cy="3641931"/>
          </a:xfrm>
        </p:grpSpPr>
        <p:sp>
          <p:nvSpPr>
            <p:cNvPr id="95" name="Google Shape;95;p14"/>
            <p:cNvSpPr/>
            <p:nvPr/>
          </p:nvSpPr>
          <p:spPr>
            <a:xfrm>
              <a:off x="897979" y="709197"/>
              <a:ext cx="7294495" cy="3641931"/>
            </a:xfrm>
            <a:custGeom>
              <a:rect b="b" l="l" r="r" t="t"/>
              <a:pathLst>
                <a:path extrusionOk="0" h="27402" w="54884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895320" y="792397"/>
              <a:ext cx="2663865" cy="2961179"/>
            </a:xfrm>
            <a:custGeom>
              <a:rect b="b" l="l" r="r" t="t"/>
              <a:pathLst>
                <a:path extrusionOk="0" h="22280" w="20043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810487" y="1132638"/>
              <a:ext cx="3384622" cy="3210514"/>
            </a:xfrm>
            <a:custGeom>
              <a:rect b="b" l="l" r="r" t="t"/>
              <a:pathLst>
                <a:path extrusionOk="0" h="24156" w="25466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>
            <p:ph type="title"/>
          </p:nvPr>
        </p:nvSpPr>
        <p:spPr>
          <a:xfrm>
            <a:off x="1120725" y="2603150"/>
            <a:ext cx="6902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4"/>
          <p:cNvSpPr txBox="1"/>
          <p:nvPr>
            <p:ph hasCustomPrompt="1" idx="2" type="title"/>
          </p:nvPr>
        </p:nvSpPr>
        <p:spPr>
          <a:xfrm>
            <a:off x="2996550" y="12367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2391925" y="3552325"/>
            <a:ext cx="43602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735050" y="3780925"/>
            <a:ext cx="57513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895320" y="709197"/>
            <a:ext cx="7299789" cy="3641931"/>
            <a:chOff x="895320" y="709197"/>
            <a:chExt cx="7299789" cy="3641931"/>
          </a:xfrm>
        </p:grpSpPr>
        <p:sp>
          <p:nvSpPr>
            <p:cNvPr id="105" name="Google Shape;105;p15"/>
            <p:cNvSpPr/>
            <p:nvPr/>
          </p:nvSpPr>
          <p:spPr>
            <a:xfrm>
              <a:off x="897979" y="709197"/>
              <a:ext cx="7294495" cy="3641931"/>
            </a:xfrm>
            <a:custGeom>
              <a:rect b="b" l="l" r="r" t="t"/>
              <a:pathLst>
                <a:path extrusionOk="0" h="27402" w="54884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95320" y="792397"/>
              <a:ext cx="2663865" cy="2961179"/>
            </a:xfrm>
            <a:custGeom>
              <a:rect b="b" l="l" r="r" t="t"/>
              <a:pathLst>
                <a:path extrusionOk="0" h="22280" w="20043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810487" y="1132638"/>
              <a:ext cx="3384622" cy="3210514"/>
            </a:xfrm>
            <a:custGeom>
              <a:rect b="b" l="l" r="r" t="t"/>
              <a:pathLst>
                <a:path extrusionOk="0" h="24156" w="25466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5"/>
          <p:cNvSpPr txBox="1"/>
          <p:nvPr>
            <p:ph type="title"/>
          </p:nvPr>
        </p:nvSpPr>
        <p:spPr>
          <a:xfrm>
            <a:off x="2290025" y="324682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1458125" y="1364775"/>
            <a:ext cx="6227700" cy="14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6"/>
          <p:cNvGrpSpPr/>
          <p:nvPr/>
        </p:nvGrpSpPr>
        <p:grpSpPr>
          <a:xfrm>
            <a:off x="1345825" y="906825"/>
            <a:ext cx="6452369" cy="3329854"/>
            <a:chOff x="1345825" y="906825"/>
            <a:chExt cx="6452369" cy="3329854"/>
          </a:xfrm>
        </p:grpSpPr>
        <p:sp>
          <p:nvSpPr>
            <p:cNvPr id="113" name="Google Shape;113;p16"/>
            <p:cNvSpPr/>
            <p:nvPr/>
          </p:nvSpPr>
          <p:spPr>
            <a:xfrm>
              <a:off x="1345825" y="906825"/>
              <a:ext cx="6452358" cy="3329852"/>
            </a:xfrm>
            <a:custGeom>
              <a:rect b="b" l="l" r="r" t="t"/>
              <a:pathLst>
                <a:path extrusionOk="0" h="41657" w="65126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345828" y="919455"/>
              <a:ext cx="2594972" cy="2414437"/>
            </a:xfrm>
            <a:custGeom>
              <a:rect b="b" l="l" r="r" t="t"/>
              <a:pathLst>
                <a:path extrusionOk="0" h="30205" w="26192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024625" y="929375"/>
              <a:ext cx="3773569" cy="3307304"/>
            </a:xfrm>
            <a:custGeom>
              <a:rect b="b" l="l" r="r" t="t"/>
              <a:pathLst>
                <a:path extrusionOk="0" h="40649" w="38088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1632050" y="3809825"/>
            <a:ext cx="59574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2387150" y="3029138"/>
            <a:ext cx="43698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2563050" y="1490363"/>
            <a:ext cx="40179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1569750" y="2679269"/>
            <a:ext cx="33093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1634400" y="1406756"/>
            <a:ext cx="342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5244070" y="2828176"/>
            <a:ext cx="26700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4862250" y="1638473"/>
            <a:ext cx="3433800" cy="10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1569748" y="2831381"/>
            <a:ext cx="33093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1569750" y="1254650"/>
            <a:ext cx="3309300" cy="10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2917350" y="3841700"/>
            <a:ext cx="33093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1698300" y="2764100"/>
            <a:ext cx="5747400" cy="10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792351" y="778489"/>
            <a:ext cx="7552349" cy="2848030"/>
            <a:chOff x="1013241" y="1309528"/>
            <a:chExt cx="6154131" cy="2320755"/>
          </a:xfrm>
        </p:grpSpPr>
        <p:sp>
          <p:nvSpPr>
            <p:cNvPr id="22" name="Google Shape;22;p3"/>
            <p:cNvSpPr/>
            <p:nvPr/>
          </p:nvSpPr>
          <p:spPr>
            <a:xfrm>
              <a:off x="1013241" y="1309528"/>
              <a:ext cx="6154112" cy="2320755"/>
            </a:xfrm>
            <a:custGeom>
              <a:rect b="b" l="l" r="r" t="t"/>
              <a:pathLst>
                <a:path extrusionOk="0" h="24438" w="64804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13241" y="1456914"/>
              <a:ext cx="2016392" cy="2171470"/>
            </a:xfrm>
            <a:custGeom>
              <a:rect b="b" l="l" r="r" t="t"/>
              <a:pathLst>
                <a:path extrusionOk="0" h="22866" w="21233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490498" y="1801543"/>
              <a:ext cx="2676873" cy="1826842"/>
            </a:xfrm>
            <a:custGeom>
              <a:rect b="b" l="l" r="r" t="t"/>
              <a:pathLst>
                <a:path extrusionOk="0" h="19237" w="28188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1731175" y="2603150"/>
            <a:ext cx="5681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2996550" y="12367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2391925" y="3859200"/>
            <a:ext cx="43602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467213" y="1380538"/>
            <a:ext cx="3804900" cy="29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0000" y="1045850"/>
            <a:ext cx="77040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2860197" y="1295925"/>
            <a:ext cx="270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2" type="subTitle"/>
          </p:nvPr>
        </p:nvSpPr>
        <p:spPr>
          <a:xfrm>
            <a:off x="3652897" y="2909800"/>
            <a:ext cx="254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3" type="subTitle"/>
          </p:nvPr>
        </p:nvSpPr>
        <p:spPr>
          <a:xfrm>
            <a:off x="3018621" y="2072775"/>
            <a:ext cx="24159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4" type="subTitle"/>
          </p:nvPr>
        </p:nvSpPr>
        <p:spPr>
          <a:xfrm>
            <a:off x="3784221" y="3678600"/>
            <a:ext cx="24159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838013" y="2299950"/>
            <a:ext cx="343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2" type="subTitle"/>
          </p:nvPr>
        </p:nvSpPr>
        <p:spPr>
          <a:xfrm>
            <a:off x="4873663" y="2299950"/>
            <a:ext cx="343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3" type="subTitle"/>
          </p:nvPr>
        </p:nvSpPr>
        <p:spPr>
          <a:xfrm>
            <a:off x="838013" y="2872650"/>
            <a:ext cx="3432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4" type="subTitle"/>
          </p:nvPr>
        </p:nvSpPr>
        <p:spPr>
          <a:xfrm>
            <a:off x="4873663" y="2872650"/>
            <a:ext cx="3432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" type="subTitle"/>
          </p:nvPr>
        </p:nvSpPr>
        <p:spPr>
          <a:xfrm>
            <a:off x="1332861" y="1514575"/>
            <a:ext cx="315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2" type="subTitle"/>
          </p:nvPr>
        </p:nvSpPr>
        <p:spPr>
          <a:xfrm>
            <a:off x="4656331" y="1514575"/>
            <a:ext cx="315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3" type="subTitle"/>
          </p:nvPr>
        </p:nvSpPr>
        <p:spPr>
          <a:xfrm>
            <a:off x="1332873" y="2139925"/>
            <a:ext cx="31548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4" type="subTitle"/>
          </p:nvPr>
        </p:nvSpPr>
        <p:spPr>
          <a:xfrm>
            <a:off x="4656343" y="2139925"/>
            <a:ext cx="31548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>
            <a:off x="525300" y="4138150"/>
            <a:ext cx="80934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5619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481277" y="1299109"/>
            <a:ext cx="8181460" cy="3309394"/>
            <a:chOff x="733913" y="1271159"/>
            <a:chExt cx="3663231" cy="1493948"/>
          </a:xfrm>
        </p:grpSpPr>
        <p:sp>
          <p:nvSpPr>
            <p:cNvPr id="168" name="Google Shape;168;p26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6"/>
          <p:cNvSpPr txBox="1"/>
          <p:nvPr>
            <p:ph type="title"/>
          </p:nvPr>
        </p:nvSpPr>
        <p:spPr>
          <a:xfrm>
            <a:off x="720000" y="26743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720000" y="3202084"/>
            <a:ext cx="23364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2" type="title"/>
          </p:nvPr>
        </p:nvSpPr>
        <p:spPr>
          <a:xfrm>
            <a:off x="3403800" y="26743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6"/>
          <p:cNvSpPr txBox="1"/>
          <p:nvPr>
            <p:ph idx="3" type="subTitle"/>
          </p:nvPr>
        </p:nvSpPr>
        <p:spPr>
          <a:xfrm>
            <a:off x="3403800" y="3202084"/>
            <a:ext cx="23364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4" type="title"/>
          </p:nvPr>
        </p:nvSpPr>
        <p:spPr>
          <a:xfrm>
            <a:off x="6087600" y="26743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6"/>
          <p:cNvSpPr txBox="1"/>
          <p:nvPr>
            <p:ph idx="5" type="subTitle"/>
          </p:nvPr>
        </p:nvSpPr>
        <p:spPr>
          <a:xfrm>
            <a:off x="6087600" y="3202084"/>
            <a:ext cx="23364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677325" y="1224263"/>
            <a:ext cx="345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3677338" y="1751987"/>
            <a:ext cx="34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2" type="title"/>
          </p:nvPr>
        </p:nvSpPr>
        <p:spPr>
          <a:xfrm>
            <a:off x="3677325" y="2312482"/>
            <a:ext cx="345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" name="Google Shape;183;p27"/>
          <p:cNvSpPr txBox="1"/>
          <p:nvPr>
            <p:ph idx="3" type="subTitle"/>
          </p:nvPr>
        </p:nvSpPr>
        <p:spPr>
          <a:xfrm>
            <a:off x="3677350" y="2835775"/>
            <a:ext cx="34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4" type="title"/>
          </p:nvPr>
        </p:nvSpPr>
        <p:spPr>
          <a:xfrm>
            <a:off x="3677325" y="3400692"/>
            <a:ext cx="345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5" name="Google Shape;185;p27"/>
          <p:cNvSpPr txBox="1"/>
          <p:nvPr>
            <p:ph idx="5" type="subTitle"/>
          </p:nvPr>
        </p:nvSpPr>
        <p:spPr>
          <a:xfrm>
            <a:off x="3677338" y="3928400"/>
            <a:ext cx="345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1475863" y="3809825"/>
            <a:ext cx="62697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8"/>
          <p:cNvGrpSpPr/>
          <p:nvPr/>
        </p:nvGrpSpPr>
        <p:grpSpPr>
          <a:xfrm>
            <a:off x="481277" y="1307513"/>
            <a:ext cx="8181460" cy="3309394"/>
            <a:chOff x="733913" y="1271159"/>
            <a:chExt cx="3663231" cy="1493948"/>
          </a:xfrm>
        </p:grpSpPr>
        <p:sp>
          <p:nvSpPr>
            <p:cNvPr id="191" name="Google Shape;191;p28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8"/>
          <p:cNvSpPr txBox="1"/>
          <p:nvPr>
            <p:ph type="title"/>
          </p:nvPr>
        </p:nvSpPr>
        <p:spPr>
          <a:xfrm>
            <a:off x="1963312" y="1573425"/>
            <a:ext cx="24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1963323" y="2101125"/>
            <a:ext cx="240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2" type="title"/>
          </p:nvPr>
        </p:nvSpPr>
        <p:spPr>
          <a:xfrm>
            <a:off x="5913139" y="1573425"/>
            <a:ext cx="24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8"/>
          <p:cNvSpPr txBox="1"/>
          <p:nvPr>
            <p:ph idx="3" type="subTitle"/>
          </p:nvPr>
        </p:nvSpPr>
        <p:spPr>
          <a:xfrm>
            <a:off x="5913147" y="2101125"/>
            <a:ext cx="240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4" type="title"/>
          </p:nvPr>
        </p:nvSpPr>
        <p:spPr>
          <a:xfrm>
            <a:off x="1963312" y="3103375"/>
            <a:ext cx="24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28"/>
          <p:cNvSpPr txBox="1"/>
          <p:nvPr>
            <p:ph idx="5" type="subTitle"/>
          </p:nvPr>
        </p:nvSpPr>
        <p:spPr>
          <a:xfrm>
            <a:off x="1963323" y="3631075"/>
            <a:ext cx="240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6" type="title"/>
          </p:nvPr>
        </p:nvSpPr>
        <p:spPr>
          <a:xfrm>
            <a:off x="5913139" y="3103375"/>
            <a:ext cx="24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28"/>
          <p:cNvSpPr txBox="1"/>
          <p:nvPr>
            <p:ph idx="7" type="subTitle"/>
          </p:nvPr>
        </p:nvSpPr>
        <p:spPr>
          <a:xfrm>
            <a:off x="5913147" y="3631075"/>
            <a:ext cx="240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525300" y="4138150"/>
            <a:ext cx="80934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5619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9"/>
          <p:cNvGrpSpPr/>
          <p:nvPr/>
        </p:nvGrpSpPr>
        <p:grpSpPr>
          <a:xfrm>
            <a:off x="481277" y="1228247"/>
            <a:ext cx="8181460" cy="3175237"/>
            <a:chOff x="733913" y="1271159"/>
            <a:chExt cx="3663231" cy="1493948"/>
          </a:xfrm>
        </p:grpSpPr>
        <p:sp>
          <p:nvSpPr>
            <p:cNvPr id="207" name="Google Shape;207;p29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9"/>
          <p:cNvSpPr txBox="1"/>
          <p:nvPr>
            <p:ph type="title"/>
          </p:nvPr>
        </p:nvSpPr>
        <p:spPr>
          <a:xfrm>
            <a:off x="1489763" y="1531175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29"/>
          <p:cNvSpPr txBox="1"/>
          <p:nvPr>
            <p:ph idx="1" type="subTitle"/>
          </p:nvPr>
        </p:nvSpPr>
        <p:spPr>
          <a:xfrm>
            <a:off x="1489763" y="2058872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2" type="title"/>
          </p:nvPr>
        </p:nvSpPr>
        <p:spPr>
          <a:xfrm>
            <a:off x="4132588" y="1531175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29"/>
          <p:cNvSpPr txBox="1"/>
          <p:nvPr>
            <p:ph idx="3" type="subTitle"/>
          </p:nvPr>
        </p:nvSpPr>
        <p:spPr>
          <a:xfrm>
            <a:off x="4132589" y="2058872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4" type="title"/>
          </p:nvPr>
        </p:nvSpPr>
        <p:spPr>
          <a:xfrm>
            <a:off x="1489763" y="2910548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9"/>
          <p:cNvSpPr txBox="1"/>
          <p:nvPr>
            <p:ph idx="5" type="subTitle"/>
          </p:nvPr>
        </p:nvSpPr>
        <p:spPr>
          <a:xfrm>
            <a:off x="1489763" y="3439829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6" type="title"/>
          </p:nvPr>
        </p:nvSpPr>
        <p:spPr>
          <a:xfrm>
            <a:off x="4132588" y="2910548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9"/>
          <p:cNvSpPr txBox="1"/>
          <p:nvPr>
            <p:ph idx="7" type="subTitle"/>
          </p:nvPr>
        </p:nvSpPr>
        <p:spPr>
          <a:xfrm>
            <a:off x="4132589" y="3439829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idx="8" type="title"/>
          </p:nvPr>
        </p:nvSpPr>
        <p:spPr>
          <a:xfrm>
            <a:off x="6775413" y="1531175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9"/>
          <p:cNvSpPr txBox="1"/>
          <p:nvPr>
            <p:ph idx="9" type="subTitle"/>
          </p:nvPr>
        </p:nvSpPr>
        <p:spPr>
          <a:xfrm>
            <a:off x="6775415" y="2058872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3" type="title"/>
          </p:nvPr>
        </p:nvSpPr>
        <p:spPr>
          <a:xfrm>
            <a:off x="6775413" y="2910549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9"/>
          <p:cNvSpPr txBox="1"/>
          <p:nvPr>
            <p:ph idx="14" type="subTitle"/>
          </p:nvPr>
        </p:nvSpPr>
        <p:spPr>
          <a:xfrm>
            <a:off x="6775415" y="3439830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hasCustomPrompt="1" type="title"/>
          </p:nvPr>
        </p:nvSpPr>
        <p:spPr>
          <a:xfrm>
            <a:off x="2127700" y="540000"/>
            <a:ext cx="48888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6" name="Google Shape;226;p30"/>
          <p:cNvSpPr txBox="1"/>
          <p:nvPr>
            <p:ph idx="1" type="subTitle"/>
          </p:nvPr>
        </p:nvSpPr>
        <p:spPr>
          <a:xfrm>
            <a:off x="2127700" y="1292103"/>
            <a:ext cx="4888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hasCustomPrompt="1" idx="2" type="title"/>
          </p:nvPr>
        </p:nvSpPr>
        <p:spPr>
          <a:xfrm>
            <a:off x="2127700" y="1975592"/>
            <a:ext cx="48888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8" name="Google Shape;228;p30"/>
          <p:cNvSpPr txBox="1"/>
          <p:nvPr>
            <p:ph idx="3" type="subTitle"/>
          </p:nvPr>
        </p:nvSpPr>
        <p:spPr>
          <a:xfrm>
            <a:off x="2127700" y="2727695"/>
            <a:ext cx="4888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hasCustomPrompt="1" idx="4" type="title"/>
          </p:nvPr>
        </p:nvSpPr>
        <p:spPr>
          <a:xfrm>
            <a:off x="2127700" y="3411197"/>
            <a:ext cx="48888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0" name="Google Shape;230;p30"/>
          <p:cNvSpPr txBox="1"/>
          <p:nvPr>
            <p:ph idx="5" type="subTitle"/>
          </p:nvPr>
        </p:nvSpPr>
        <p:spPr>
          <a:xfrm>
            <a:off x="2127700" y="4163300"/>
            <a:ext cx="4888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481277" y="1152513"/>
            <a:ext cx="8181460" cy="3660621"/>
            <a:chOff x="733913" y="1271159"/>
            <a:chExt cx="3663231" cy="1493948"/>
          </a:xfrm>
        </p:grpSpPr>
        <p:sp>
          <p:nvSpPr>
            <p:cNvPr id="31" name="Google Shape;31;p4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hasCustomPrompt="1" type="title"/>
          </p:nvPr>
        </p:nvSpPr>
        <p:spPr>
          <a:xfrm>
            <a:off x="949525" y="2777825"/>
            <a:ext cx="171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878675" y="3818625"/>
            <a:ext cx="1856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hasCustomPrompt="1" idx="2" type="title"/>
          </p:nvPr>
        </p:nvSpPr>
        <p:spPr>
          <a:xfrm>
            <a:off x="3714455" y="2777825"/>
            <a:ext cx="171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6" name="Google Shape;236;p31"/>
          <p:cNvSpPr txBox="1"/>
          <p:nvPr>
            <p:ph idx="3" type="subTitle"/>
          </p:nvPr>
        </p:nvSpPr>
        <p:spPr>
          <a:xfrm>
            <a:off x="3643647" y="3818625"/>
            <a:ext cx="1856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hasCustomPrompt="1" idx="4" type="title"/>
          </p:nvPr>
        </p:nvSpPr>
        <p:spPr>
          <a:xfrm>
            <a:off x="6483224" y="2777825"/>
            <a:ext cx="171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8" name="Google Shape;238;p31"/>
          <p:cNvSpPr txBox="1"/>
          <p:nvPr>
            <p:ph idx="5" type="subTitle"/>
          </p:nvPr>
        </p:nvSpPr>
        <p:spPr>
          <a:xfrm>
            <a:off x="6412702" y="3818625"/>
            <a:ext cx="18525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6" type="title"/>
          </p:nvPr>
        </p:nvSpPr>
        <p:spPr>
          <a:xfrm>
            <a:off x="878675" y="3367125"/>
            <a:ext cx="1856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31"/>
          <p:cNvSpPr txBox="1"/>
          <p:nvPr>
            <p:ph idx="7" type="title"/>
          </p:nvPr>
        </p:nvSpPr>
        <p:spPr>
          <a:xfrm>
            <a:off x="3643650" y="3367125"/>
            <a:ext cx="1856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31"/>
          <p:cNvSpPr txBox="1"/>
          <p:nvPr>
            <p:ph idx="8" type="title"/>
          </p:nvPr>
        </p:nvSpPr>
        <p:spPr>
          <a:xfrm>
            <a:off x="6408550" y="3367125"/>
            <a:ext cx="185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ctrTitle"/>
          </p:nvPr>
        </p:nvSpPr>
        <p:spPr>
          <a:xfrm>
            <a:off x="2429950" y="630563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6" name="Google Shape;246;p32"/>
          <p:cNvSpPr txBox="1"/>
          <p:nvPr>
            <p:ph idx="1" type="subTitle"/>
          </p:nvPr>
        </p:nvSpPr>
        <p:spPr>
          <a:xfrm>
            <a:off x="2425075" y="1544663"/>
            <a:ext cx="42939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7" name="Google Shape;247;p32"/>
          <p:cNvSpPr txBox="1"/>
          <p:nvPr/>
        </p:nvSpPr>
        <p:spPr>
          <a:xfrm>
            <a:off x="2202700" y="3992275"/>
            <a:ext cx="47385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525300" y="4138150"/>
            <a:ext cx="80934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5619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34"/>
          <p:cNvGrpSpPr/>
          <p:nvPr/>
        </p:nvGrpSpPr>
        <p:grpSpPr>
          <a:xfrm>
            <a:off x="481277" y="373397"/>
            <a:ext cx="8181460" cy="4030074"/>
            <a:chOff x="733913" y="1271159"/>
            <a:chExt cx="3663231" cy="1493948"/>
          </a:xfrm>
        </p:grpSpPr>
        <p:sp>
          <p:nvSpPr>
            <p:cNvPr id="254" name="Google Shape;254;p34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1166675" y="4138150"/>
            <a:ext cx="68880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5619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35"/>
          <p:cNvGrpSpPr/>
          <p:nvPr/>
        </p:nvGrpSpPr>
        <p:grpSpPr>
          <a:xfrm>
            <a:off x="832911" y="751027"/>
            <a:ext cx="7478177" cy="3641447"/>
            <a:chOff x="832911" y="751027"/>
            <a:chExt cx="7478177" cy="3641447"/>
          </a:xfrm>
        </p:grpSpPr>
        <p:sp>
          <p:nvSpPr>
            <p:cNvPr id="261" name="Google Shape;261;p35"/>
            <p:cNvSpPr/>
            <p:nvPr/>
          </p:nvSpPr>
          <p:spPr>
            <a:xfrm>
              <a:off x="832911" y="751027"/>
              <a:ext cx="7478177" cy="3641447"/>
            </a:xfrm>
            <a:custGeom>
              <a:rect b="b" l="l" r="r" t="t"/>
              <a:pathLst>
                <a:path extrusionOk="0" h="29862" w="52666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st="9525">
                <a:srgbClr val="7EFFFF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63" name="Google Shape;263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rect b="b" l="l" r="r" t="t"/>
                <a:pathLst>
                  <a:path extrusionOk="0" h="29862" w="52666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rect b="b" l="l" r="r" t="t"/>
                <a:pathLst>
                  <a:path extrusionOk="0" h="21797" w="19639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rect b="b" l="l" r="r" t="t"/>
                <a:pathLst>
                  <a:path extrusionOk="0" h="29882" w="29116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3443788" y="1328400"/>
            <a:ext cx="382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3443788" y="3042043"/>
            <a:ext cx="382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3443788" y="1901103"/>
            <a:ext cx="38211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3443788" y="3614746"/>
            <a:ext cx="38211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916963" y="1594325"/>
            <a:ext cx="3715200" cy="25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388100" y="1497775"/>
            <a:ext cx="6367800" cy="21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2134175" y="3809825"/>
            <a:ext cx="49530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9"/>
          <p:cNvGrpSpPr/>
          <p:nvPr/>
        </p:nvGrpSpPr>
        <p:grpSpPr>
          <a:xfrm>
            <a:off x="895320" y="709197"/>
            <a:ext cx="7299789" cy="3641931"/>
            <a:chOff x="895320" y="709197"/>
            <a:chExt cx="7299789" cy="3641931"/>
          </a:xfrm>
        </p:grpSpPr>
        <p:sp>
          <p:nvSpPr>
            <p:cNvPr id="57" name="Google Shape;57;p9"/>
            <p:cNvSpPr/>
            <p:nvPr/>
          </p:nvSpPr>
          <p:spPr>
            <a:xfrm>
              <a:off x="897979" y="709197"/>
              <a:ext cx="7294495" cy="3641931"/>
            </a:xfrm>
            <a:custGeom>
              <a:rect b="b" l="l" r="r" t="t"/>
              <a:pathLst>
                <a:path extrusionOk="0" h="27402" w="54884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895320" y="792397"/>
              <a:ext cx="2663865" cy="2961179"/>
            </a:xfrm>
            <a:custGeom>
              <a:rect b="b" l="l" r="r" t="t"/>
              <a:pathLst>
                <a:path extrusionOk="0" h="22280" w="20043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4810487" y="1132638"/>
              <a:ext cx="3384622" cy="3210514"/>
            </a:xfrm>
            <a:custGeom>
              <a:rect b="b" l="l" r="r" t="t"/>
              <a:pathLst>
                <a:path extrusionOk="0" h="24156" w="25466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9"/>
          <p:cNvSpPr txBox="1"/>
          <p:nvPr>
            <p:ph type="title"/>
          </p:nvPr>
        </p:nvSpPr>
        <p:spPr>
          <a:xfrm>
            <a:off x="720000" y="1433536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241550" y="2414872"/>
            <a:ext cx="46611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47825" y="3634109"/>
            <a:ext cx="56484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b="1" sz="3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B1FF"/>
            </a:gs>
            <a:gs pos="87000">
              <a:schemeClr val="dk1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idx="1" type="subTitle"/>
          </p:nvPr>
        </p:nvSpPr>
        <p:spPr>
          <a:xfrm>
            <a:off x="2392499" y="3096700"/>
            <a:ext cx="4746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Use Case: Phone number scanner App</a:t>
            </a:r>
            <a:endParaRPr b="1" sz="2200"/>
          </a:p>
        </p:txBody>
      </p:sp>
      <p:sp>
        <p:nvSpPr>
          <p:cNvPr id="272" name="Google Shape;272;p36"/>
          <p:cNvSpPr txBox="1"/>
          <p:nvPr>
            <p:ph type="ctrTitle"/>
          </p:nvPr>
        </p:nvSpPr>
        <p:spPr>
          <a:xfrm>
            <a:off x="1590611" y="1489595"/>
            <a:ext cx="5962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Bayesian</a:t>
            </a:r>
            <a:r>
              <a:rPr lang="en">
                <a:solidFill>
                  <a:srgbClr val="FFFFFF"/>
                </a:solidFill>
              </a:rPr>
              <a:t> inference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352111" y="2949000"/>
            <a:ext cx="64398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</p:txBody>
      </p:sp>
      <p:sp>
        <p:nvSpPr>
          <p:cNvPr id="274" name="Google Shape;274;p36"/>
          <p:cNvSpPr txBox="1"/>
          <p:nvPr>
            <p:ph idx="1" type="subTitle"/>
          </p:nvPr>
        </p:nvSpPr>
        <p:spPr>
          <a:xfrm>
            <a:off x="2392499" y="3506200"/>
            <a:ext cx="4746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Aldo Narvaez Cao Romero</a:t>
            </a:r>
            <a:endParaRPr b="1" sz="2200"/>
          </a:p>
        </p:txBody>
      </p:sp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323400" y="110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73" name="Google Shape;37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75" y="1017725"/>
            <a:ext cx="76581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75" y="2979875"/>
            <a:ext cx="76581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5"/>
          <p:cNvSpPr txBox="1"/>
          <p:nvPr/>
        </p:nvSpPr>
        <p:spPr>
          <a:xfrm>
            <a:off x="2043600" y="617525"/>
            <a:ext cx="50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Training and Test data respectively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>
            <p:ph type="title"/>
          </p:nvPr>
        </p:nvSpPr>
        <p:spPr>
          <a:xfrm>
            <a:off x="360575" y="1847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382" name="Google Shape;38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200" y="1017725"/>
            <a:ext cx="1966950" cy="37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350" y="1017725"/>
            <a:ext cx="1966950" cy="37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6"/>
          <p:cNvSpPr txBox="1"/>
          <p:nvPr/>
        </p:nvSpPr>
        <p:spPr>
          <a:xfrm>
            <a:off x="1879575" y="617525"/>
            <a:ext cx="18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Test Data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5464350" y="617525"/>
            <a:ext cx="18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Training </a:t>
            </a: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Data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the Training data</a:t>
            </a:r>
            <a:endParaRPr/>
          </a:p>
        </p:txBody>
      </p:sp>
      <p:sp>
        <p:nvSpPr>
          <p:cNvPr id="392" name="Google Shape;39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875" y="1128728"/>
            <a:ext cx="6421787" cy="35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phone number scanner?</a:t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1352111" y="1017725"/>
            <a:ext cx="64398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9925"/>
            <a:ext cx="3398450" cy="22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750" y="1189925"/>
            <a:ext cx="3651851" cy="2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6056" y="2571750"/>
            <a:ext cx="3264144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25" y="0"/>
            <a:ext cx="43616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500" y="731250"/>
            <a:ext cx="2069801" cy="30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/>
          <p:nvPr/>
        </p:nvSpPr>
        <p:spPr>
          <a:xfrm>
            <a:off x="3966100" y="1710300"/>
            <a:ext cx="1598700" cy="3507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 txBox="1"/>
          <p:nvPr/>
        </p:nvSpPr>
        <p:spPr>
          <a:xfrm>
            <a:off x="4009400" y="1710300"/>
            <a:ext cx="18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EEEE"/>
                </a:solidFill>
              </a:rPr>
              <a:t>Phone Number</a:t>
            </a:r>
            <a:endParaRPr b="1">
              <a:solidFill>
                <a:srgbClr val="EEEEEE"/>
              </a:solidFill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3966100" y="2171550"/>
            <a:ext cx="18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3966100" y="2196300"/>
            <a:ext cx="1598700" cy="3507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3966100" y="2657550"/>
            <a:ext cx="1598700" cy="3507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 txBox="1"/>
          <p:nvPr/>
        </p:nvSpPr>
        <p:spPr>
          <a:xfrm>
            <a:off x="4009400" y="2657550"/>
            <a:ext cx="18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EEEE"/>
                </a:solidFill>
              </a:rPr>
              <a:t>Wi-Fi password</a:t>
            </a:r>
            <a:endParaRPr b="1">
              <a:solidFill>
                <a:srgbClr val="EEEEEE"/>
              </a:solidFill>
            </a:endParaRPr>
          </a:p>
        </p:txBody>
      </p:sp>
      <p:sp>
        <p:nvSpPr>
          <p:cNvPr id="298" name="Google Shape;298;p38"/>
          <p:cNvSpPr txBox="1"/>
          <p:nvPr/>
        </p:nvSpPr>
        <p:spPr>
          <a:xfrm>
            <a:off x="4009400" y="2159175"/>
            <a:ext cx="18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EEEE"/>
                </a:solidFill>
              </a:rPr>
              <a:t>Account number</a:t>
            </a:r>
            <a:endParaRPr b="1">
              <a:solidFill>
                <a:srgbClr val="EEEEEE"/>
              </a:solidFill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4201550" y="929550"/>
            <a:ext cx="146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PHONSCANN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3941275" y="3358775"/>
            <a:ext cx="2032500" cy="4002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Advertisement space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/>
          <p:nvPr/>
        </p:nvSpPr>
        <p:spPr>
          <a:xfrm>
            <a:off x="684150" y="701650"/>
            <a:ext cx="1598700" cy="3507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684150" y="676900"/>
            <a:ext cx="18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EEEE"/>
                </a:solidFill>
              </a:rPr>
              <a:t>Phone Number</a:t>
            </a:r>
            <a:endParaRPr b="1">
              <a:solidFill>
                <a:srgbClr val="EEEEEE"/>
              </a:solidFill>
            </a:endParaRPr>
          </a:p>
        </p:txBody>
      </p:sp>
      <p:cxnSp>
        <p:nvCxnSpPr>
          <p:cNvPr id="308" name="Google Shape;308;p39"/>
          <p:cNvCxnSpPr/>
          <p:nvPr/>
        </p:nvCxnSpPr>
        <p:spPr>
          <a:xfrm flipH="1" rot="10800000">
            <a:off x="2282850" y="872350"/>
            <a:ext cx="1645800" cy="9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9" name="Google Shape;309;p39"/>
          <p:cNvPicPr preferRelativeResize="0"/>
          <p:nvPr/>
        </p:nvPicPr>
        <p:blipFill rotWithShape="1">
          <a:blip r:embed="rId3">
            <a:alphaModFix/>
          </a:blip>
          <a:srcRect b="34261" l="17848" r="17034" t="22446"/>
          <a:stretch/>
        </p:blipFill>
        <p:spPr>
          <a:xfrm>
            <a:off x="4003275" y="190675"/>
            <a:ext cx="3197625" cy="16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 rotWithShape="1">
          <a:blip r:embed="rId3">
            <a:alphaModFix/>
          </a:blip>
          <a:srcRect b="63875" l="18278" r="75411" t="22447"/>
          <a:stretch/>
        </p:blipFill>
        <p:spPr>
          <a:xfrm>
            <a:off x="4424650" y="297450"/>
            <a:ext cx="1214599" cy="2315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 txBox="1"/>
          <p:nvPr/>
        </p:nvSpPr>
        <p:spPr>
          <a:xfrm>
            <a:off x="4251125" y="190675"/>
            <a:ext cx="152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PhoneScann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312" name="Google Shape;312;p39"/>
          <p:cNvPicPr preferRelativeResize="0"/>
          <p:nvPr/>
        </p:nvPicPr>
        <p:blipFill rotWithShape="1">
          <a:blip r:embed="rId3">
            <a:alphaModFix/>
          </a:blip>
          <a:srcRect b="49034" l="17847" r="65064" t="43387"/>
          <a:stretch/>
        </p:blipFill>
        <p:spPr>
          <a:xfrm>
            <a:off x="5444625" y="990375"/>
            <a:ext cx="764750" cy="2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9"/>
          <p:cNvPicPr preferRelativeResize="0"/>
          <p:nvPr/>
        </p:nvPicPr>
        <p:blipFill rotWithShape="1">
          <a:blip r:embed="rId4">
            <a:alphaModFix/>
          </a:blip>
          <a:srcRect b="0" l="21509" r="36919" t="0"/>
          <a:stretch/>
        </p:blipFill>
        <p:spPr>
          <a:xfrm rot="-5400000">
            <a:off x="4779199" y="1701575"/>
            <a:ext cx="1645800" cy="2948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9"/>
          <p:cNvCxnSpPr>
            <a:stCxn id="309" idx="2"/>
            <a:endCxn id="313" idx="3"/>
          </p:cNvCxnSpPr>
          <p:nvPr/>
        </p:nvCxnSpPr>
        <p:spPr>
          <a:xfrm>
            <a:off x="5602088" y="1890075"/>
            <a:ext cx="0" cy="462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5" name="Google Shape;31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50" y="1890075"/>
            <a:ext cx="2643133" cy="29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5779" y="2304159"/>
            <a:ext cx="1254276" cy="175458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/>
          <p:nvPr/>
        </p:nvSpPr>
        <p:spPr>
          <a:xfrm>
            <a:off x="1740985" y="3622722"/>
            <a:ext cx="968700" cy="1986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1740987" y="3043232"/>
            <a:ext cx="968700" cy="1986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1740975" y="3332975"/>
            <a:ext cx="968700" cy="1986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1767225" y="2567025"/>
            <a:ext cx="96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123-456-7890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1692085" y="3255281"/>
            <a:ext cx="111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EEEE"/>
                </a:solidFill>
              </a:rPr>
              <a:t>Save</a:t>
            </a:r>
            <a:endParaRPr b="1" sz="1000">
              <a:solidFill>
                <a:srgbClr val="EEEEEE"/>
              </a:solidFill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1703410" y="2998881"/>
            <a:ext cx="111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EEEEE"/>
                </a:solidFill>
              </a:rPr>
              <a:t>Add</a:t>
            </a:r>
            <a:endParaRPr b="1" sz="1000">
              <a:solidFill>
                <a:srgbClr val="EEEEEE"/>
              </a:solidFill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1692085" y="3545031"/>
            <a:ext cx="111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EEEE"/>
                </a:solidFill>
              </a:rPr>
              <a:t>Delete</a:t>
            </a:r>
            <a:endParaRPr b="1" sz="1100">
              <a:solidFill>
                <a:srgbClr val="EEEEEE"/>
              </a:solidFill>
            </a:endParaRPr>
          </a:p>
        </p:txBody>
      </p:sp>
      <p:cxnSp>
        <p:nvCxnSpPr>
          <p:cNvPr id="324" name="Google Shape;324;p39"/>
          <p:cNvCxnSpPr/>
          <p:nvPr/>
        </p:nvCxnSpPr>
        <p:spPr>
          <a:xfrm rot="10800000">
            <a:off x="3395830" y="3043225"/>
            <a:ext cx="1226100" cy="21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331" name="Google Shape;331;p40"/>
          <p:cNvSpPr txBox="1"/>
          <p:nvPr/>
        </p:nvSpPr>
        <p:spPr>
          <a:xfrm>
            <a:off x="483375" y="1189825"/>
            <a:ext cx="794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rgbClr val="F2F2F2"/>
                </a:solidFill>
                <a:latin typeface="Anaheim"/>
                <a:ea typeface="Anaheim"/>
                <a:cs typeface="Anaheim"/>
                <a:sym typeface="Anaheim"/>
              </a:rPr>
              <a:t>It was used the Gaussian Bayes algorithm as a </a:t>
            </a:r>
            <a:r>
              <a:rPr b="1" lang="en" sz="1600">
                <a:solidFill>
                  <a:srgbClr val="F2F2F2"/>
                </a:solidFill>
                <a:latin typeface="Anaheim"/>
                <a:ea typeface="Anaheim"/>
                <a:cs typeface="Anaheim"/>
                <a:sym typeface="Anaheim"/>
              </a:rPr>
              <a:t>cornerstone in the App.</a:t>
            </a:r>
            <a:endParaRPr b="1" sz="1600">
              <a:solidFill>
                <a:srgbClr val="F2F2F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rgbClr val="F2F2F2"/>
                </a:solidFill>
                <a:latin typeface="Anaheim"/>
                <a:ea typeface="Anaheim"/>
                <a:cs typeface="Anaheim"/>
                <a:sym typeface="Anaheim"/>
              </a:rPr>
              <a:t>We take a collection of encoded handwritten numbers to use them has a database.</a:t>
            </a:r>
            <a:endParaRPr b="1" sz="1600">
              <a:solidFill>
                <a:srgbClr val="F2F2F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00" y="2463700"/>
            <a:ext cx="5771925" cy="21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</a:t>
            </a:r>
            <a:r>
              <a:rPr lang="en"/>
              <a:t> </a:t>
            </a:r>
            <a:endParaRPr/>
          </a:p>
        </p:txBody>
      </p:sp>
      <p:sp>
        <p:nvSpPr>
          <p:cNvPr id="339" name="Google Shape;339;p41"/>
          <p:cNvSpPr txBox="1"/>
          <p:nvPr/>
        </p:nvSpPr>
        <p:spPr>
          <a:xfrm>
            <a:off x="720000" y="941950"/>
            <a:ext cx="716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It was found a 99% of </a:t>
            </a:r>
            <a:r>
              <a:rPr b="1"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accuracy</a:t>
            </a:r>
            <a:r>
              <a:rPr b="1"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 the model.</a:t>
            </a:r>
            <a:endParaRPr b="1"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40" name="Google Shape;3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50" y="1388350"/>
            <a:ext cx="7509600" cy="35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type="title"/>
          </p:nvPr>
        </p:nvSpPr>
        <p:spPr>
          <a:xfrm>
            <a:off x="720000" y="2467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 with 9?</a:t>
            </a:r>
            <a:endParaRPr/>
          </a:p>
        </p:txBody>
      </p:sp>
      <p:sp>
        <p:nvSpPr>
          <p:cNvPr id="347" name="Google Shape;347;p42"/>
          <p:cNvSpPr txBox="1"/>
          <p:nvPr/>
        </p:nvSpPr>
        <p:spPr>
          <a:xfrm>
            <a:off x="855175" y="917150"/>
            <a:ext cx="474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 9 was predicted when, actually, it was a 7…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855175" y="2792300"/>
            <a:ext cx="474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…or a 4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3285825"/>
            <a:ext cx="6131350" cy="13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100" y="1454575"/>
            <a:ext cx="6131350" cy="133070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people would use our App?</a:t>
            </a:r>
            <a:endParaRPr/>
          </a:p>
        </p:txBody>
      </p:sp>
      <p:sp>
        <p:nvSpPr>
          <p:cNvPr id="357" name="Google Shape;357;p43"/>
          <p:cNvSpPr txBox="1"/>
          <p:nvPr/>
        </p:nvSpPr>
        <p:spPr>
          <a:xfrm>
            <a:off x="532950" y="1202225"/>
            <a:ext cx="713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Its practicality.</a:t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Its fast uploading due to its simplicity.</a:t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Comfortable</a:t>
            </a: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useful </a:t>
            </a: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advertisements</a:t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8" name="Google Shape;358;p43"/>
          <p:cNvSpPr txBox="1"/>
          <p:nvPr>
            <p:ph type="title"/>
          </p:nvPr>
        </p:nvSpPr>
        <p:spPr>
          <a:xfrm>
            <a:off x="532950" y="25717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should invest in our project?</a:t>
            </a:r>
            <a:endParaRPr/>
          </a:p>
        </p:txBody>
      </p:sp>
      <p:sp>
        <p:nvSpPr>
          <p:cNvPr id="359" name="Google Shape;359;p43"/>
          <p:cNvSpPr txBox="1"/>
          <p:nvPr/>
        </p:nvSpPr>
        <p:spPr>
          <a:xfrm>
            <a:off x="532950" y="3049025"/>
            <a:ext cx="713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Its low cost due to simplicity.</a:t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Is is expected a great amount of income from the advertisements.</a:t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 idea based on an </a:t>
            </a: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innovative</a:t>
            </a: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technology.</a:t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0" name="Google Shape;36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</a:t>
            </a:r>
            <a:endParaRPr/>
          </a:p>
        </p:txBody>
      </p:sp>
      <p:sp>
        <p:nvSpPr>
          <p:cNvPr id="366" name="Google Shape;366;p44"/>
          <p:cNvSpPr txBox="1"/>
          <p:nvPr/>
        </p:nvSpPr>
        <p:spPr>
          <a:xfrm>
            <a:off x="805600" y="1350950"/>
            <a:ext cx="6792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It was presented a new App to recognize </a:t>
            </a: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handwritten</a:t>
            </a: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phone numbers with an easy user interface</a:t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We apply the Gaussian-Bayes algorithm and it was found an accuracy of 99% to recognize numbers</a:t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It was presented a confusion matrix to analyse the values that went wrong during the prediction.</a:t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There were given some arguments to proof how this app can be useful and why you should invest on it.</a:t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7" name="Google Shape;36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