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2f8a52fde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2f8a52f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f8a52fde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2f8a52f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2f8a52fde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2f8a52f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2f8a52fd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2f8a52f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f8a52fd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f8a52fd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2f8a52f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2f8a52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f8a52fd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f8a52f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f8a52fd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f8a52f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f8a52fd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f8a52f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f8a52fd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2f8a52f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2f8a52fd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2f8a52f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2f8a52fd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2f8a52f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f8a52fde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f8a52f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9.png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693905" y="583350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</a:pPr>
            <a:r>
              <a:rPr lang="es-MX"/>
              <a:t>Cirrhosis: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</a:pPr>
            <a:r>
              <a:rPr lang="es-MX"/>
              <a:t>Liver transplant</a:t>
            </a:r>
            <a:endParaRPr b="0" i="0" sz="7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</a:pPr>
            <a:r>
              <a:rPr b="0" i="0" lang="es-MX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NARVAEZ CAO  ROMERO ALDO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988050" y="554544"/>
            <a:ext cx="8946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MX"/>
              <a:t>We didn’t get the best results. Let’s take a look to the probabilities</a:t>
            </a:r>
            <a:endParaRPr b="1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50" y="1441950"/>
            <a:ext cx="3209600" cy="465740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2843300" y="1730175"/>
            <a:ext cx="6473700" cy="45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417050" y="295723"/>
            <a:ext cx="94047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Additional remarks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46112" y="10634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What is the effect of each variable in our model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925" y="1705025"/>
            <a:ext cx="6322674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Conclusions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s-MX"/>
              <a:t>It was found really interesting relations between the status target and some other variables during the EDA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s-MX"/>
              <a:t>It was understood, by observing the confusion matrix and the probabilities </a:t>
            </a:r>
            <a:r>
              <a:rPr lang="es-MX"/>
              <a:t>dataframe</a:t>
            </a:r>
            <a:r>
              <a:rPr lang="es-MX"/>
              <a:t>, why the accuracy of the model was not very precise. We can be able of getting a better one by </a:t>
            </a:r>
            <a:r>
              <a:rPr lang="es-MX"/>
              <a:t>increasing</a:t>
            </a:r>
            <a:r>
              <a:rPr lang="es-MX"/>
              <a:t> the amount of essays.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s-MX"/>
              <a:t>We were able to observe which variables are the ones which has more impact in our model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3447200" y="1461225"/>
            <a:ext cx="5366100" cy="450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Appendix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88" y="1641825"/>
            <a:ext cx="5297624" cy="43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00" y="777375"/>
            <a:ext cx="7242200" cy="19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125" y="2825150"/>
            <a:ext cx="7416850" cy="3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80687" y="42856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MX" sz="2100"/>
              <a:t>T</a:t>
            </a:r>
            <a:r>
              <a:rPr b="1" lang="es-MX" sz="2100"/>
              <a:t>he goal of this project is taking as target the variable Status, and use it to predict if a person is candidate to receive a transplant or not</a:t>
            </a:r>
            <a:endParaRPr b="1" sz="21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12" y="2056750"/>
            <a:ext cx="10988176" cy="22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864675" y="4534825"/>
            <a:ext cx="582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was a total of 312 rows and 20 columns</a:t>
            </a:r>
            <a:endParaRPr b="1"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5055600" y="5735650"/>
            <a:ext cx="3477000" cy="4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336550" y="5790850"/>
            <a:ext cx="34770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396386" y="24476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Cleaning and EDA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58402" y="953625"/>
            <a:ext cx="76557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Get rid off null values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Replace the cholesterol and the </a:t>
            </a:r>
            <a:r>
              <a:rPr lang="es-MX"/>
              <a:t>triglycerides</a:t>
            </a:r>
            <a:r>
              <a:rPr lang="es-MX"/>
              <a:t> for </a:t>
            </a:r>
            <a:r>
              <a:rPr lang="es-MX"/>
              <a:t>their</a:t>
            </a:r>
            <a:r>
              <a:rPr lang="es-MX"/>
              <a:t> median and mean values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MX"/>
              <a:t>Eliminate the rest of the Null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823" y="953628"/>
            <a:ext cx="2103727" cy="41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525" y="3660400"/>
            <a:ext cx="3648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625" y="3660400"/>
            <a:ext cx="3648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600" y="3614181"/>
            <a:ext cx="3477000" cy="258799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730200" y="1845425"/>
            <a:ext cx="10162200" cy="374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Taking a look to the target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850" y="2052925"/>
            <a:ext cx="4402275" cy="3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00" y="1853125"/>
            <a:ext cx="4981550" cy="36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1287300" y="327825"/>
            <a:ext cx="8798100" cy="60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00" y="381000"/>
            <a:ext cx="864452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1383350" y="366250"/>
            <a:ext cx="8702100" cy="58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400" y="558350"/>
            <a:ext cx="4080186" cy="274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484" y="558350"/>
            <a:ext cx="4219040" cy="27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400" y="3464473"/>
            <a:ext cx="4154954" cy="27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5252" y="3443715"/>
            <a:ext cx="4080186" cy="2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1672400" y="981050"/>
            <a:ext cx="8848500" cy="493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825" y="1007875"/>
            <a:ext cx="3603025" cy="23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700" y="1008700"/>
            <a:ext cx="3527050" cy="23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338" y="3549925"/>
            <a:ext cx="4047320" cy="23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979925" y="2402525"/>
            <a:ext cx="10296600" cy="401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434811" y="295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Training the model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7725" y="1063425"/>
            <a:ext cx="110934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MX"/>
              <a:t>It was used the Shallow ANN algorithm, and it was trained with 85% of the data. Along with the columns : hepatomology, copper, ascites, edema, bilirubin, albumin and prothrombin</a:t>
            </a:r>
            <a:endParaRPr b="1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00" y="2644725"/>
            <a:ext cx="4527100" cy="35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239" y="2644725"/>
            <a:ext cx="4742310" cy="3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903100" y="1634100"/>
            <a:ext cx="6785400" cy="419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5162" y="516118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MX" sz="2100"/>
              <a:t>It was obtained an accuracy of 72% for the Training data and 68% for the test data</a:t>
            </a:r>
            <a:endParaRPr b="1" sz="21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00" y="1626425"/>
            <a:ext cx="6556514" cy="419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2944" y="1626425"/>
            <a:ext cx="2409131" cy="4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