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46F"/>
    <a:srgbClr val="1F1E30"/>
    <a:srgbClr val="F7F7F5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23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7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Cesar Rendón Orozco" userId="992f2f9d-8281-43d3-ad49-40b265c3c1b4" providerId="ADAL" clId="{780A3B28-2949-4636-95A3-99E84AA293F9}"/>
    <pc:docChg chg="undo custSel addSld modSld">
      <pc:chgData name="Julio Cesar Rendón Orozco" userId="992f2f9d-8281-43d3-ad49-40b265c3c1b4" providerId="ADAL" clId="{780A3B28-2949-4636-95A3-99E84AA293F9}" dt="2023-08-11T15:14:57.960" v="187" actId="20577"/>
      <pc:docMkLst>
        <pc:docMk/>
      </pc:docMkLst>
      <pc:sldChg chg="modSp mod">
        <pc:chgData name="Julio Cesar Rendón Orozco" userId="992f2f9d-8281-43d3-ad49-40b265c3c1b4" providerId="ADAL" clId="{780A3B28-2949-4636-95A3-99E84AA293F9}" dt="2023-08-11T14:16:24.194" v="24" actId="14100"/>
        <pc:sldMkLst>
          <pc:docMk/>
          <pc:sldMk cId="3399121012" sldId="256"/>
        </pc:sldMkLst>
      </pc:sldChg>
      <pc:sldChg chg="modSp">
        <pc:chgData name="Julio Cesar Rendón Orozco" userId="992f2f9d-8281-43d3-ad49-40b265c3c1b4" providerId="ADAL" clId="{780A3B28-2949-4636-95A3-99E84AA293F9}" dt="2023-08-11T14:17:00.527" v="26" actId="14100"/>
        <pc:sldMkLst>
          <pc:docMk/>
          <pc:sldMk cId="805825493" sldId="257"/>
        </pc:sldMkLst>
      </pc:sldChg>
      <pc:sldChg chg="addSp modSp new mod">
        <pc:chgData name="Julio Cesar Rendón Orozco" userId="992f2f9d-8281-43d3-ad49-40b265c3c1b4" providerId="ADAL" clId="{780A3B28-2949-4636-95A3-99E84AA293F9}" dt="2023-08-11T15:14:57.960" v="187" actId="20577"/>
        <pc:sldMkLst>
          <pc:docMk/>
          <pc:sldMk cId="3650560543" sldId="259"/>
        </pc:sldMkLst>
      </pc:sldChg>
    </pc:docChg>
  </pc:docChgLst>
  <pc:docChgLst>
    <pc:chgData name="Julio César Rendón Orozco" userId="19131635-bfe0-466c-91f0-ee5c41d7bae4" providerId="ADAL" clId="{C9D7D4A9-F969-46D7-9073-0DAB1B657258}"/>
    <pc:docChg chg="delSld">
      <pc:chgData name="Julio César Rendón Orozco" userId="19131635-bfe0-466c-91f0-ee5c41d7bae4" providerId="ADAL" clId="{C9D7D4A9-F969-46D7-9073-0DAB1B657258}" dt="2025-07-04T15:33:49.380" v="0" actId="47"/>
      <pc:docMkLst>
        <pc:docMk/>
      </pc:docMkLst>
      <pc:sldChg chg="del">
        <pc:chgData name="Julio César Rendón Orozco" userId="19131635-bfe0-466c-91f0-ee5c41d7bae4" providerId="ADAL" clId="{C9D7D4A9-F969-46D7-9073-0DAB1B657258}" dt="2025-07-04T15:33:49.380" v="0" actId="47"/>
        <pc:sldMkLst>
          <pc:docMk/>
          <pc:sldMk cId="333817757" sldId="259"/>
        </pc:sldMkLst>
      </pc:sldChg>
    </pc:docChg>
  </pc:docChgLst>
  <pc:docChgLst>
    <pc:chgData name="Julio César Rendón Orozco" userId="19131635-bfe0-466c-91f0-ee5c41d7bae4" providerId="ADAL" clId="{214D597C-E8E7-4209-8637-DBC6CE161A2B}"/>
    <pc:docChg chg="undo custSel addSld delSld modSld">
      <pc:chgData name="Julio César Rendón Orozco" userId="19131635-bfe0-466c-91f0-ee5c41d7bae4" providerId="ADAL" clId="{214D597C-E8E7-4209-8637-DBC6CE161A2B}" dt="2025-06-24T21:53:33.720" v="645" actId="1076"/>
      <pc:docMkLst>
        <pc:docMk/>
      </pc:docMkLst>
      <pc:sldChg chg="addSp delSp modSp mod">
        <pc:chgData name="Julio César Rendón Orozco" userId="19131635-bfe0-466c-91f0-ee5c41d7bae4" providerId="ADAL" clId="{214D597C-E8E7-4209-8637-DBC6CE161A2B}" dt="2025-06-18T07:38:16.092" v="366" actId="1076"/>
        <pc:sldMkLst>
          <pc:docMk/>
          <pc:sldMk cId="3399121012" sldId="256"/>
        </pc:sldMkLst>
        <pc:spChg chg="mod ord">
          <ac:chgData name="Julio César Rendón Orozco" userId="19131635-bfe0-466c-91f0-ee5c41d7bae4" providerId="ADAL" clId="{214D597C-E8E7-4209-8637-DBC6CE161A2B}" dt="2025-06-18T07:31:18.527" v="160" actId="1037"/>
          <ac:spMkLst>
            <pc:docMk/>
            <pc:sldMk cId="3399121012" sldId="256"/>
            <ac:spMk id="6" creationId="{B8A68A20-BF5E-3D4F-C7F8-C6F27F0BC316}"/>
          </ac:spMkLst>
        </pc:spChg>
        <pc:spChg chg="mod">
          <ac:chgData name="Julio César Rendón Orozco" userId="19131635-bfe0-466c-91f0-ee5c41d7bae4" providerId="ADAL" clId="{214D597C-E8E7-4209-8637-DBC6CE161A2B}" dt="2025-06-18T07:33:19.529" v="223" actId="1076"/>
          <ac:spMkLst>
            <pc:docMk/>
            <pc:sldMk cId="3399121012" sldId="256"/>
            <ac:spMk id="9" creationId="{6B15EB95-16FD-FFD1-E6D3-8BC18417C0BC}"/>
          </ac:spMkLst>
        </pc:spChg>
        <pc:spChg chg="mod">
          <ac:chgData name="Julio César Rendón Orozco" userId="19131635-bfe0-466c-91f0-ee5c41d7bae4" providerId="ADAL" clId="{214D597C-E8E7-4209-8637-DBC6CE161A2B}" dt="2025-06-18T07:37:41.477" v="355" actId="1076"/>
          <ac:spMkLst>
            <pc:docMk/>
            <pc:sldMk cId="3399121012" sldId="256"/>
            <ac:spMk id="10" creationId="{42364A82-DA65-380E-798D-9EB225A75D4C}"/>
          </ac:spMkLst>
        </pc:spChg>
        <pc:spChg chg="add mod ord">
          <ac:chgData name="Julio César Rendón Orozco" userId="19131635-bfe0-466c-91f0-ee5c41d7bae4" providerId="ADAL" clId="{214D597C-E8E7-4209-8637-DBC6CE161A2B}" dt="2025-06-18T07:29:14.017" v="125" actId="207"/>
          <ac:spMkLst>
            <pc:docMk/>
            <pc:sldMk cId="3399121012" sldId="256"/>
            <ac:spMk id="11" creationId="{B20E6095-90D9-A920-3AD9-BC4431CE069A}"/>
          </ac:spMkLst>
        </pc:spChg>
        <pc:spChg chg="add mod">
          <ac:chgData name="Julio César Rendón Orozco" userId="19131635-bfe0-466c-91f0-ee5c41d7bae4" providerId="ADAL" clId="{214D597C-E8E7-4209-8637-DBC6CE161A2B}" dt="2025-06-18T07:35:56.891" v="294" actId="14100"/>
          <ac:spMkLst>
            <pc:docMk/>
            <pc:sldMk cId="3399121012" sldId="256"/>
            <ac:spMk id="12" creationId="{A3F4E319-12D3-5A82-DD12-FA940DF1F033}"/>
          </ac:spMkLst>
        </pc:spChg>
        <pc:spChg chg="add mod">
          <ac:chgData name="Julio César Rendón Orozco" userId="19131635-bfe0-466c-91f0-ee5c41d7bae4" providerId="ADAL" clId="{214D597C-E8E7-4209-8637-DBC6CE161A2B}" dt="2025-06-18T07:37:32.246" v="348" actId="1076"/>
          <ac:spMkLst>
            <pc:docMk/>
            <pc:sldMk cId="3399121012" sldId="256"/>
            <ac:spMk id="13" creationId="{816021DF-E811-833E-B076-E300A0C3A49C}"/>
          </ac:spMkLst>
        </pc:spChg>
        <pc:spChg chg="add mod">
          <ac:chgData name="Julio César Rendón Orozco" userId="19131635-bfe0-466c-91f0-ee5c41d7bae4" providerId="ADAL" clId="{214D597C-E8E7-4209-8637-DBC6CE161A2B}" dt="2025-06-18T07:32:44.460" v="188" actId="1076"/>
          <ac:spMkLst>
            <pc:docMk/>
            <pc:sldMk cId="3399121012" sldId="256"/>
            <ac:spMk id="14" creationId="{B8DCDB0E-244F-DFD8-17F2-4806CD9716AB}"/>
          </ac:spMkLst>
        </pc:spChg>
        <pc:spChg chg="add mod">
          <ac:chgData name="Julio César Rendón Orozco" userId="19131635-bfe0-466c-91f0-ee5c41d7bae4" providerId="ADAL" clId="{214D597C-E8E7-4209-8637-DBC6CE161A2B}" dt="2025-06-18T07:33:00.199" v="207" actId="20577"/>
          <ac:spMkLst>
            <pc:docMk/>
            <pc:sldMk cId="3399121012" sldId="256"/>
            <ac:spMk id="15" creationId="{07CFB8B7-E027-EA9C-DF16-845BFDD3DEA5}"/>
          </ac:spMkLst>
        </pc:spChg>
        <pc:spChg chg="add mod">
          <ac:chgData name="Julio César Rendón Orozco" userId="19131635-bfe0-466c-91f0-ee5c41d7bae4" providerId="ADAL" clId="{214D597C-E8E7-4209-8637-DBC6CE161A2B}" dt="2025-06-18T07:33:15.968" v="220" actId="14100"/>
          <ac:spMkLst>
            <pc:docMk/>
            <pc:sldMk cId="3399121012" sldId="256"/>
            <ac:spMk id="16" creationId="{7D6EE354-AF2C-6AEF-8A9A-927ECD15695A}"/>
          </ac:spMkLst>
        </pc:spChg>
        <pc:spChg chg="add mod">
          <ac:chgData name="Julio César Rendón Orozco" userId="19131635-bfe0-466c-91f0-ee5c41d7bae4" providerId="ADAL" clId="{214D597C-E8E7-4209-8637-DBC6CE161A2B}" dt="2025-06-18T07:33:36.152" v="234" actId="20577"/>
          <ac:spMkLst>
            <pc:docMk/>
            <pc:sldMk cId="3399121012" sldId="256"/>
            <ac:spMk id="17" creationId="{BE9EFCD5-9E5D-B94D-4C06-F8356658B6C8}"/>
          </ac:spMkLst>
        </pc:spChg>
        <pc:spChg chg="add mod">
          <ac:chgData name="Julio César Rendón Orozco" userId="19131635-bfe0-466c-91f0-ee5c41d7bae4" providerId="ADAL" clId="{214D597C-E8E7-4209-8637-DBC6CE161A2B}" dt="2025-06-18T07:35:27.005" v="268" actId="20577"/>
          <ac:spMkLst>
            <pc:docMk/>
            <pc:sldMk cId="3399121012" sldId="256"/>
            <ac:spMk id="18" creationId="{3BE544DE-C6E5-084C-10A8-A101066B44FF}"/>
          </ac:spMkLst>
        </pc:spChg>
        <pc:spChg chg="add mod">
          <ac:chgData name="Julio César Rendón Orozco" userId="19131635-bfe0-466c-91f0-ee5c41d7bae4" providerId="ADAL" clId="{214D597C-E8E7-4209-8637-DBC6CE161A2B}" dt="2025-06-18T07:37:46.518" v="359" actId="1076"/>
          <ac:spMkLst>
            <pc:docMk/>
            <pc:sldMk cId="3399121012" sldId="256"/>
            <ac:spMk id="19" creationId="{6746160A-6219-1128-1806-2843F689D98D}"/>
          </ac:spMkLst>
        </pc:spChg>
        <pc:spChg chg="add mod">
          <ac:chgData name="Julio César Rendón Orozco" userId="19131635-bfe0-466c-91f0-ee5c41d7bae4" providerId="ADAL" clId="{214D597C-E8E7-4209-8637-DBC6CE161A2B}" dt="2025-06-18T07:36:28.878" v="345" actId="20577"/>
          <ac:spMkLst>
            <pc:docMk/>
            <pc:sldMk cId="3399121012" sldId="256"/>
            <ac:spMk id="20" creationId="{E4FFBB14-EDCC-BE24-1087-FFFF2F113A53}"/>
          </ac:spMkLst>
        </pc:spChg>
        <pc:picChg chg="add mod ord">
          <ac:chgData name="Julio César Rendón Orozco" userId="19131635-bfe0-466c-91f0-ee5c41d7bae4" providerId="ADAL" clId="{214D597C-E8E7-4209-8637-DBC6CE161A2B}" dt="2025-06-18T07:31:44.697" v="166" actId="1076"/>
          <ac:picMkLst>
            <pc:docMk/>
            <pc:sldMk cId="3399121012" sldId="256"/>
            <ac:picMk id="2" creationId="{E3B842CE-16A9-C8DE-7F46-6FDA00D8E591}"/>
          </ac:picMkLst>
        </pc:picChg>
        <pc:picChg chg="add mod">
          <ac:chgData name="Julio César Rendón Orozco" userId="19131635-bfe0-466c-91f0-ee5c41d7bae4" providerId="ADAL" clId="{214D597C-E8E7-4209-8637-DBC6CE161A2B}" dt="2025-06-18T07:38:02.322" v="363" actId="1076"/>
          <ac:picMkLst>
            <pc:docMk/>
            <pc:sldMk cId="3399121012" sldId="256"/>
            <ac:picMk id="22" creationId="{722B4F0E-F4DD-F8BB-AD52-A72B3159BC1C}"/>
          </ac:picMkLst>
        </pc:picChg>
        <pc:picChg chg="add mod">
          <ac:chgData name="Julio César Rendón Orozco" userId="19131635-bfe0-466c-91f0-ee5c41d7bae4" providerId="ADAL" clId="{214D597C-E8E7-4209-8637-DBC6CE161A2B}" dt="2025-06-18T07:38:12.103" v="365" actId="1076"/>
          <ac:picMkLst>
            <pc:docMk/>
            <pc:sldMk cId="3399121012" sldId="256"/>
            <ac:picMk id="24" creationId="{B00F88F3-96B5-748C-3291-1AEF794224EA}"/>
          </ac:picMkLst>
        </pc:picChg>
        <pc:picChg chg="add mod">
          <ac:chgData name="Julio César Rendón Orozco" userId="19131635-bfe0-466c-91f0-ee5c41d7bae4" providerId="ADAL" clId="{214D597C-E8E7-4209-8637-DBC6CE161A2B}" dt="2025-06-18T07:38:16.092" v="366" actId="1076"/>
          <ac:picMkLst>
            <pc:docMk/>
            <pc:sldMk cId="3399121012" sldId="256"/>
            <ac:picMk id="26" creationId="{8D8FDAB0-CA43-FF64-DEE8-1573DB93A3C0}"/>
          </ac:picMkLst>
        </pc:picChg>
        <pc:picChg chg="add mod">
          <ac:chgData name="Julio César Rendón Orozco" userId="19131635-bfe0-466c-91f0-ee5c41d7bae4" providerId="ADAL" clId="{214D597C-E8E7-4209-8637-DBC6CE161A2B}" dt="2025-06-18T07:38:07.452" v="364" actId="1076"/>
          <ac:picMkLst>
            <pc:docMk/>
            <pc:sldMk cId="3399121012" sldId="256"/>
            <ac:picMk id="28" creationId="{46AA809C-CDCB-9FF8-BF8E-036C707DB8CF}"/>
          </ac:picMkLst>
        </pc:picChg>
      </pc:sldChg>
      <pc:sldChg chg="del">
        <pc:chgData name="Julio César Rendón Orozco" userId="19131635-bfe0-466c-91f0-ee5c41d7bae4" providerId="ADAL" clId="{214D597C-E8E7-4209-8637-DBC6CE161A2B}" dt="2025-06-18T07:25:03.045" v="2" actId="47"/>
        <pc:sldMkLst>
          <pc:docMk/>
          <pc:sldMk cId="805825493" sldId="257"/>
        </pc:sldMkLst>
      </pc:sldChg>
      <pc:sldChg chg="addSp modSp mod">
        <pc:chgData name="Julio César Rendón Orozco" userId="19131635-bfe0-466c-91f0-ee5c41d7bae4" providerId="ADAL" clId="{214D597C-E8E7-4209-8637-DBC6CE161A2B}" dt="2025-06-24T17:14:38.656" v="367"/>
        <pc:sldMkLst>
          <pc:docMk/>
          <pc:sldMk cId="1391578244" sldId="258"/>
        </pc:sldMkLst>
        <pc:spChg chg="mod">
          <ac:chgData name="Julio César Rendón Orozco" userId="19131635-bfe0-466c-91f0-ee5c41d7bae4" providerId="ADAL" clId="{214D597C-E8E7-4209-8637-DBC6CE161A2B}" dt="2025-06-18T07:24:58.250" v="0" actId="207"/>
          <ac:spMkLst>
            <pc:docMk/>
            <pc:sldMk cId="1391578244" sldId="258"/>
            <ac:spMk id="5" creationId="{49990C60-AB77-2821-9E67-34A870846F88}"/>
          </ac:spMkLst>
        </pc:spChg>
        <pc:spChg chg="mod">
          <ac:chgData name="Julio César Rendón Orozco" userId="19131635-bfe0-466c-91f0-ee5c41d7bae4" providerId="ADAL" clId="{214D597C-E8E7-4209-8637-DBC6CE161A2B}" dt="2025-06-18T07:24:59.746" v="1" actId="207"/>
          <ac:spMkLst>
            <pc:docMk/>
            <pc:sldMk cId="1391578244" sldId="258"/>
            <ac:spMk id="6" creationId="{F08552E0-6B50-8BDB-91ED-D5B29F776A66}"/>
          </ac:spMkLst>
        </pc:spChg>
      </pc:sldChg>
      <pc:sldChg chg="addSp modSp new mod">
        <pc:chgData name="Julio César Rendón Orozco" userId="19131635-bfe0-466c-91f0-ee5c41d7bae4" providerId="ADAL" clId="{214D597C-E8E7-4209-8637-DBC6CE161A2B}" dt="2025-06-24T21:53:33.720" v="645" actId="1076"/>
        <pc:sldMkLst>
          <pc:docMk/>
          <pc:sldMk cId="333817757" sldId="259"/>
        </pc:sldMkLst>
      </pc:sldChg>
      <pc:sldChg chg="del">
        <pc:chgData name="Julio César Rendón Orozco" userId="19131635-bfe0-466c-91f0-ee5c41d7bae4" providerId="ADAL" clId="{214D597C-E8E7-4209-8637-DBC6CE161A2B}" dt="2025-06-18T07:25:04.108" v="3" actId="47"/>
        <pc:sldMkLst>
          <pc:docMk/>
          <pc:sldMk cId="365056054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F571D-DC9C-B3CF-046E-58BCB71C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D7620-F2DC-CAC9-7DB4-C9BBAB174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9F9F7-B2F3-6E90-B520-CC884431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AD4B4-849D-9014-D07F-576229C7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75DC3-9DB9-B00C-05BE-80E816EF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60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7F781-50A2-561B-3226-82FA2885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91D979-305F-3332-42F1-E4B84D36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8D0D72-5965-41A8-4503-729EC8C4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9F251-96D7-3298-BBDE-65CB3B71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769F90-EB0C-E9A6-2D2C-6B15CFA2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55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B28E0C-D1C2-3905-8DFB-9A8109C0C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F15872-B86C-AE5D-8CCB-5AE0421A1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CAD4A-F478-7C30-01B7-97570DEC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49C204-6D62-610B-E05F-D13CB7B2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817CC-327F-8BDA-7C72-22D2D5EE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51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DF7E8-F394-41FB-EAE4-3E87ED46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464FD-024E-0E71-3045-6AA96ACB7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F5A1B-0FBD-1B80-5955-0A2E3C83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3FF27-85A7-B9A2-7F71-E7128780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0A912-C606-E4DC-C6D5-BFE66D57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9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3D618-C014-87D8-E3E9-9E08F01C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E011F-D47E-194F-8F64-3AF9A45C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C962C-20AB-BA49-2C55-66D67C29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F8B8A-7060-A47A-8283-A5EAE899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BD56F9-5C14-D2A6-7DDE-272DB039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7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8C6CC-82AA-D14D-4053-593F7C54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E9CF12-351A-6A0D-6928-A96181988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B4751A-629B-B9C1-900D-0F421D6A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51979-9F9C-6FB8-48F8-EBF6A283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FEC728-5B0B-0ECD-70D0-231C0025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9C46A4-F0E7-B3B1-1BF5-DC36DF97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29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4D1E7-6B61-A711-E0D1-6440AA33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74F9E-9BB7-BAF5-E129-759BD1A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FD277D-A877-1672-DF30-8D99E5558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127766-3EAD-0C48-25C7-D63D5D7C4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542731-E4D9-3253-6543-FBBD38EA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B63181-1F92-4871-D676-00E6DEED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8D835C-BF9C-A3AD-A909-2DD02994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84A39C-7AD3-2FF4-9DE6-B98C163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82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3E8C4-76C2-9DD5-E9D3-AAAA1A19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BD1D69-86AB-CB11-5E09-325C41FEB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1C7453-B327-FAF3-B873-B0004E5A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78DCC6-6D0E-DF5A-0DDF-A4713612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44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BD4580-9BD3-5FA9-6899-FAB5299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9D27E7-10DB-8579-B64D-B2EDEF55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4FEFD-4721-2BA9-22AD-663F6DA0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10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26FBE-5D3C-10E3-0BD8-1CC78114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02F7D-0E05-78F9-9128-9235BC2D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C43C15-8489-CAB6-FEDD-6C0C3EA95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CA726E-D218-2D60-06F0-6E989D2B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A8F18-525D-5BB1-00D8-43B84E79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FC6795-79E2-62A1-672F-E5A4FCD4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63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C0CCD-4A7A-B8B6-68F6-CF09C8CE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65D365-C590-D4F3-79E6-D2E983559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EDC667-801B-2368-EFAB-F69B21F9D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11666-A983-6C8E-6294-44BD29E8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047343-0931-7E01-2E36-DE97A510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B40352-274A-ADA7-2577-EB644040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92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EC415D-DA33-30F9-31C4-A9EEA60F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8A857-4276-1199-060A-4DD6FA35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0F42F-2B42-8B78-5884-A61240F86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1550-F6E7-4CE7-B094-13DCCE3B4412}" type="datetimeFigureOut">
              <a:rPr lang="es-CO" smtClean="0"/>
              <a:t>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6D94D-8734-ED17-B95D-2CA515B92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E1CC07-DC99-BEA7-02A3-DF84CC447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81A5-35CC-4BAD-8D4E-2BEDE29A30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934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20E6095-90D9-A920-3AD9-BC4431CE069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oundRect">
            <a:avLst>
              <a:gd name="adj" fmla="val 0"/>
            </a:avLst>
          </a:prstGeom>
          <a:solidFill>
            <a:srgbClr val="F7F7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B15EB95-16FD-FFD1-E6D3-8BC18417C0BC}"/>
              </a:ext>
            </a:extLst>
          </p:cNvPr>
          <p:cNvSpPr/>
          <p:nvPr/>
        </p:nvSpPr>
        <p:spPr>
          <a:xfrm>
            <a:off x="125408" y="205651"/>
            <a:ext cx="3545044" cy="6396856"/>
          </a:xfrm>
          <a:prstGeom prst="roundRect">
            <a:avLst>
              <a:gd name="adj" fmla="val 4515"/>
            </a:avLst>
          </a:prstGeom>
          <a:solidFill>
            <a:srgbClr val="1F1E3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2364A82-DA65-380E-798D-9EB225A75D4C}"/>
              </a:ext>
            </a:extLst>
          </p:cNvPr>
          <p:cNvSpPr/>
          <p:nvPr/>
        </p:nvSpPr>
        <p:spPr>
          <a:xfrm>
            <a:off x="3766782" y="205651"/>
            <a:ext cx="3148094" cy="3081363"/>
          </a:xfrm>
          <a:prstGeom prst="roundRect">
            <a:avLst>
              <a:gd name="adj" fmla="val 491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A68A20-BF5E-3D4F-C7F8-C6F27F0BC316}"/>
              </a:ext>
            </a:extLst>
          </p:cNvPr>
          <p:cNvSpPr txBox="1"/>
          <p:nvPr/>
        </p:nvSpPr>
        <p:spPr>
          <a:xfrm>
            <a:off x="278513" y="339286"/>
            <a:ext cx="3238833" cy="406003"/>
          </a:xfrm>
          <a:prstGeom prst="roundRect">
            <a:avLst>
              <a:gd name="adj" fmla="val 42233"/>
            </a:avLst>
          </a:prstGeom>
          <a:solidFill>
            <a:srgbClr val="D8F46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>
                <a:solidFill>
                  <a:srgbClr val="000000"/>
                </a:solidFill>
              </a:rPr>
              <a:t>DASHBOARDS DE RECURSOS HUMANOS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3F4E319-12D3-5A82-DD12-FA940DF1F033}"/>
              </a:ext>
            </a:extLst>
          </p:cNvPr>
          <p:cNvSpPr/>
          <p:nvPr/>
        </p:nvSpPr>
        <p:spPr>
          <a:xfrm>
            <a:off x="3794336" y="3521144"/>
            <a:ext cx="3120539" cy="3081363"/>
          </a:xfrm>
          <a:prstGeom prst="roundRect">
            <a:avLst>
              <a:gd name="adj" fmla="val 5133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16021DF-E811-833E-B076-E300A0C3A49C}"/>
              </a:ext>
            </a:extLst>
          </p:cNvPr>
          <p:cNvSpPr/>
          <p:nvPr/>
        </p:nvSpPr>
        <p:spPr>
          <a:xfrm>
            <a:off x="7011206" y="205651"/>
            <a:ext cx="5053341" cy="6396856"/>
          </a:xfrm>
          <a:prstGeom prst="roundRect">
            <a:avLst>
              <a:gd name="adj" fmla="val 4235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E3B842CE-16A9-C8DE-7F46-6FDA00D8E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" t="33198" r="3594" b="28531"/>
          <a:stretch>
            <a:fillRect/>
          </a:stretch>
        </p:blipFill>
        <p:spPr>
          <a:xfrm>
            <a:off x="11021359" y="6151896"/>
            <a:ext cx="935615" cy="37660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B8DCDB0E-244F-DFD8-17F2-4806CD9716AB}"/>
              </a:ext>
            </a:extLst>
          </p:cNvPr>
          <p:cNvSpPr txBox="1"/>
          <p:nvPr/>
        </p:nvSpPr>
        <p:spPr>
          <a:xfrm>
            <a:off x="221737" y="795254"/>
            <a:ext cx="3238833" cy="406003"/>
          </a:xfrm>
          <a:prstGeom prst="roundRect">
            <a:avLst>
              <a:gd name="adj" fmla="val 4223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D8F46F"/>
                </a:solidFill>
              </a:rPr>
              <a:t>Contrataciones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CFB8B7-E027-EA9C-DF16-845BFDD3DEA5}"/>
              </a:ext>
            </a:extLst>
          </p:cNvPr>
          <p:cNvSpPr txBox="1"/>
          <p:nvPr/>
        </p:nvSpPr>
        <p:spPr>
          <a:xfrm>
            <a:off x="278512" y="2998076"/>
            <a:ext cx="3238833" cy="406003"/>
          </a:xfrm>
          <a:prstGeom prst="roundRect">
            <a:avLst>
              <a:gd name="adj" fmla="val 4223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D8F46F"/>
                </a:solidFill>
              </a:rPr>
              <a:t>Empleados Activos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6EE354-AF2C-6AEF-8A9A-927ECD15695A}"/>
              </a:ext>
            </a:extLst>
          </p:cNvPr>
          <p:cNvSpPr txBox="1"/>
          <p:nvPr/>
        </p:nvSpPr>
        <p:spPr>
          <a:xfrm>
            <a:off x="278512" y="4521583"/>
            <a:ext cx="1532360" cy="406003"/>
          </a:xfrm>
          <a:prstGeom prst="roundRect">
            <a:avLst>
              <a:gd name="adj" fmla="val 4223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D8F46F"/>
                </a:solidFill>
              </a:rPr>
              <a:t>Despedidos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9EFCD5-9E5D-B94D-4C06-F8356658B6C8}"/>
              </a:ext>
            </a:extLst>
          </p:cNvPr>
          <p:cNvSpPr txBox="1"/>
          <p:nvPr/>
        </p:nvSpPr>
        <p:spPr>
          <a:xfrm>
            <a:off x="1810872" y="4521583"/>
            <a:ext cx="1532360" cy="406003"/>
          </a:xfrm>
          <a:prstGeom prst="roundRect">
            <a:avLst>
              <a:gd name="adj" fmla="val 4223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D8F46F"/>
                </a:solidFill>
              </a:rPr>
              <a:t>% Rotación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E544DE-C6E5-084C-10A8-A101066B44FF}"/>
              </a:ext>
            </a:extLst>
          </p:cNvPr>
          <p:cNvSpPr txBox="1"/>
          <p:nvPr/>
        </p:nvSpPr>
        <p:spPr>
          <a:xfrm>
            <a:off x="4225365" y="205651"/>
            <a:ext cx="2689510" cy="406003"/>
          </a:xfrm>
          <a:prstGeom prst="roundRect">
            <a:avLst>
              <a:gd name="adj" fmla="val 4223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1F1E30"/>
                </a:solidFill>
              </a:rPr>
              <a:t>Empleados activos por ciudad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46160A-6219-1128-1806-2843F689D98D}"/>
              </a:ext>
            </a:extLst>
          </p:cNvPr>
          <p:cNvSpPr txBox="1"/>
          <p:nvPr/>
        </p:nvSpPr>
        <p:spPr>
          <a:xfrm>
            <a:off x="4225365" y="3521144"/>
            <a:ext cx="2689510" cy="406003"/>
          </a:xfrm>
          <a:prstGeom prst="roundRect">
            <a:avLst>
              <a:gd name="adj" fmla="val 4223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1F1E30"/>
                </a:solidFill>
              </a:rPr>
              <a:t>Empleados activos por genero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4FFBB14-EDCC-BE24-1087-FFFF2F113A53}"/>
              </a:ext>
            </a:extLst>
          </p:cNvPr>
          <p:cNvSpPr txBox="1"/>
          <p:nvPr/>
        </p:nvSpPr>
        <p:spPr>
          <a:xfrm>
            <a:off x="7288305" y="205651"/>
            <a:ext cx="4776241" cy="406003"/>
          </a:xfrm>
          <a:prstGeom prst="roundRect">
            <a:avLst>
              <a:gd name="adj" fmla="val 42233"/>
            </a:avLst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b="1" dirty="0">
                <a:solidFill>
                  <a:srgbClr val="1F1E30"/>
                </a:solidFill>
              </a:rPr>
              <a:t>Explorador de empleados activos</a:t>
            </a:r>
          </a:p>
        </p:txBody>
      </p:sp>
      <p:pic>
        <p:nvPicPr>
          <p:cNvPr id="22" name="Gráfico 21" descr="Ciudad con relleno sólido">
            <a:extLst>
              <a:ext uri="{FF2B5EF4-FFF2-40B4-BE49-F238E27FC236}">
                <a16:creationId xmlns:a16="http://schemas.microsoft.com/office/drawing/2014/main" id="{722B4F0E-F4DD-F8BB-AD52-A72B3159B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2853" y="237777"/>
            <a:ext cx="341750" cy="341750"/>
          </a:xfrm>
          <a:prstGeom prst="rect">
            <a:avLst/>
          </a:prstGeom>
        </p:spPr>
      </p:pic>
      <p:pic>
        <p:nvPicPr>
          <p:cNvPr id="24" name="Gráfico 23" descr="Perfil de hombre con relleno sólido">
            <a:extLst>
              <a:ext uri="{FF2B5EF4-FFF2-40B4-BE49-F238E27FC236}">
                <a16:creationId xmlns:a16="http://schemas.microsoft.com/office/drawing/2014/main" id="{B00F88F3-96B5-748C-3291-1AEF79422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2812" y="3570987"/>
            <a:ext cx="341750" cy="341750"/>
          </a:xfrm>
          <a:prstGeom prst="rect">
            <a:avLst/>
          </a:prstGeom>
        </p:spPr>
      </p:pic>
      <p:pic>
        <p:nvPicPr>
          <p:cNvPr id="26" name="Gráfico 25" descr="Trabajadora de oficina con relleno sólido">
            <a:extLst>
              <a:ext uri="{FF2B5EF4-FFF2-40B4-BE49-F238E27FC236}">
                <a16:creationId xmlns:a16="http://schemas.microsoft.com/office/drawing/2014/main" id="{8D8FDAB0-CA43-FF64-DEE8-1573DB93A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5890" y="3553270"/>
            <a:ext cx="341750" cy="341750"/>
          </a:xfrm>
          <a:prstGeom prst="rect">
            <a:avLst/>
          </a:prstGeom>
        </p:spPr>
      </p:pic>
      <p:pic>
        <p:nvPicPr>
          <p:cNvPr id="28" name="Gráfico 27" descr="Identificación de empleado con relleno sólido">
            <a:extLst>
              <a:ext uri="{FF2B5EF4-FFF2-40B4-BE49-F238E27FC236}">
                <a16:creationId xmlns:a16="http://schemas.microsoft.com/office/drawing/2014/main" id="{46AA809C-CDCB-9FF8-BF8E-036C707DB8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69265" y="200537"/>
            <a:ext cx="341750" cy="3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Imagen 1" descr="Patrón de fondo&#10;&#10;Descripción generada automáticamente">
            <a:extLst>
              <a:ext uri="{FF2B5EF4-FFF2-40B4-BE49-F238E27FC236}">
                <a16:creationId xmlns:a16="http://schemas.microsoft.com/office/drawing/2014/main" id="{A75F4643-E0F3-9A8F-4338-F239EDA63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" b="18340"/>
          <a:stretch/>
        </p:blipFill>
        <p:spPr>
          <a:xfrm>
            <a:off x="2355331" y="43732"/>
            <a:ext cx="7049028" cy="6770536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DE21D86-9FC3-11B9-1D94-2366398F40A1}"/>
              </a:ext>
            </a:extLst>
          </p:cNvPr>
          <p:cNvSpPr/>
          <p:nvPr/>
        </p:nvSpPr>
        <p:spPr>
          <a:xfrm>
            <a:off x="2355331" y="43732"/>
            <a:ext cx="7049028" cy="6770536"/>
          </a:xfrm>
          <a:prstGeom prst="roundRect">
            <a:avLst>
              <a:gd name="adj" fmla="val 0"/>
            </a:avLst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9990C60-AB77-2821-9E67-34A870846F88}"/>
              </a:ext>
            </a:extLst>
          </p:cNvPr>
          <p:cNvSpPr/>
          <p:nvPr/>
        </p:nvSpPr>
        <p:spPr>
          <a:xfrm>
            <a:off x="2431443" y="5028298"/>
            <a:ext cx="3392888" cy="1686774"/>
          </a:xfrm>
          <a:prstGeom prst="roundRect">
            <a:avLst>
              <a:gd name="adj" fmla="val 59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8552E0-6B50-8BDB-91ED-D5B29F776A66}"/>
              </a:ext>
            </a:extLst>
          </p:cNvPr>
          <p:cNvSpPr/>
          <p:nvPr/>
        </p:nvSpPr>
        <p:spPr>
          <a:xfrm>
            <a:off x="5939767" y="5028298"/>
            <a:ext cx="3392888" cy="1686774"/>
          </a:xfrm>
          <a:prstGeom prst="roundRect">
            <a:avLst>
              <a:gd name="adj" fmla="val 59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1578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22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Cesar Rendón Orozco</dc:creator>
  <cp:lastModifiedBy>Julio César Rendón Orozco</cp:lastModifiedBy>
  <cp:revision>1</cp:revision>
  <dcterms:created xsi:type="dcterms:W3CDTF">2023-08-11T03:57:24Z</dcterms:created>
  <dcterms:modified xsi:type="dcterms:W3CDTF">2025-07-04T15:33:54Z</dcterms:modified>
</cp:coreProperties>
</file>