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0109-9B57-4A98-A90F-2584D8153BF7}" type="datetimeFigureOut">
              <a:rPr lang="es-MX" smtClean="0"/>
              <a:pPr/>
              <a:t>22/04/2016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579F-BF3C-413C-887A-893CBC8AD14B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437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0109-9B57-4A98-A90F-2584D8153BF7}" type="datetimeFigureOut">
              <a:rPr lang="es-MX" smtClean="0"/>
              <a:pPr/>
              <a:t>22/04/2016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579F-BF3C-413C-887A-893CBC8AD14B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7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0109-9B57-4A98-A90F-2584D8153BF7}" type="datetimeFigureOut">
              <a:rPr lang="es-MX" smtClean="0"/>
              <a:pPr/>
              <a:t>22/04/2016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579F-BF3C-413C-887A-893CBC8AD14B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521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0109-9B57-4A98-A90F-2584D8153BF7}" type="datetimeFigureOut">
              <a:rPr lang="es-MX" smtClean="0"/>
              <a:pPr/>
              <a:t>22/04/2016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579F-BF3C-413C-887A-893CBC8AD14B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141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0109-9B57-4A98-A90F-2584D8153BF7}" type="datetimeFigureOut">
              <a:rPr lang="es-MX" smtClean="0"/>
              <a:pPr/>
              <a:t>22/04/2016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579F-BF3C-413C-887A-893CBC8AD14B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554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0109-9B57-4A98-A90F-2584D8153BF7}" type="datetimeFigureOut">
              <a:rPr lang="es-MX" smtClean="0"/>
              <a:pPr/>
              <a:t>22/04/2016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579F-BF3C-413C-887A-893CBC8AD14B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891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0109-9B57-4A98-A90F-2584D8153BF7}" type="datetimeFigureOut">
              <a:rPr lang="es-MX" smtClean="0"/>
              <a:pPr/>
              <a:t>22/04/2016</a:t>
            </a:fld>
            <a:endParaRPr lang="es-MX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579F-BF3C-413C-887A-893CBC8AD14B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092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0109-9B57-4A98-A90F-2584D8153BF7}" type="datetimeFigureOut">
              <a:rPr lang="es-MX" smtClean="0"/>
              <a:pPr/>
              <a:t>22/04/2016</a:t>
            </a:fld>
            <a:endParaRPr lang="es-MX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579F-BF3C-413C-887A-893CBC8AD14B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37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0109-9B57-4A98-A90F-2584D8153BF7}" type="datetimeFigureOut">
              <a:rPr lang="es-MX" smtClean="0"/>
              <a:pPr/>
              <a:t>22/04/2016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579F-BF3C-413C-887A-893CBC8AD14B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180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0109-9B57-4A98-A90F-2584D8153BF7}" type="datetimeFigureOut">
              <a:rPr lang="es-MX" smtClean="0"/>
              <a:pPr/>
              <a:t>22/04/2016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579F-BF3C-413C-887A-893CBC8AD14B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578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0109-9B57-4A98-A90F-2584D8153BF7}" type="datetimeFigureOut">
              <a:rPr lang="es-MX" smtClean="0"/>
              <a:pPr/>
              <a:t>22/04/2016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579F-BF3C-413C-887A-893CBC8AD14B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624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CB90109-9B57-4A98-A90F-2584D8153BF7}" type="datetimeFigureOut">
              <a:rPr lang="es-MX" smtClean="0"/>
              <a:pPr/>
              <a:t>22/04/2016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BC2579F-BF3C-413C-887A-893CBC8AD14B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876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WebLOAD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Víctor Fernando Coronel López </a:t>
            </a:r>
          </a:p>
          <a:p>
            <a:r>
              <a:rPr lang="es-MX" dirty="0"/>
              <a:t>Aldo Jiménez Vega</a:t>
            </a:r>
          </a:p>
        </p:txBody>
      </p:sp>
    </p:spTree>
    <p:extLst>
      <p:ext uri="{BB962C8B-B14F-4D97-AF65-F5344CB8AC3E}">
        <p14:creationId xmlns:p14="http://schemas.microsoft.com/office/powerpoint/2010/main" val="402103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</a:t>
            </a:r>
            <a:r>
              <a:rPr lang="es-MX" dirty="0" err="1"/>
              <a:t>WebLOAD</a:t>
            </a:r>
            <a:r>
              <a:rPr lang="es-MX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WebLOAD</a:t>
            </a:r>
            <a:r>
              <a:rPr lang="es-MX" dirty="0"/>
              <a:t> es una herramienta comercial de pruebas de carga y estrés para sistemas web y empresariales.</a:t>
            </a:r>
          </a:p>
          <a:p>
            <a:r>
              <a:rPr lang="es-MX" dirty="0"/>
              <a:t>Provisionado por </a:t>
            </a:r>
            <a:r>
              <a:rPr lang="es-MX" dirty="0" err="1"/>
              <a:t>RadView</a:t>
            </a:r>
            <a:r>
              <a:rPr lang="es-MX" dirty="0"/>
              <a:t>, compañía de mas de 20 años posicionada como  alternativa de </a:t>
            </a:r>
            <a:r>
              <a:rPr lang="es-MX" dirty="0" err="1"/>
              <a:t>LoadRunner</a:t>
            </a:r>
            <a:endParaRPr lang="es-MX" dirty="0"/>
          </a:p>
          <a:p>
            <a:r>
              <a:rPr lang="es-MX" dirty="0"/>
              <a:t>Proporciona un ambiente de desarrollo, edición y </a:t>
            </a:r>
            <a:r>
              <a:rPr lang="es-MX" dirty="0" err="1"/>
              <a:t>debugging</a:t>
            </a:r>
            <a:r>
              <a:rPr lang="es-MX" dirty="0"/>
              <a:t> de scripts así como un ambiente de ejecución eficiente con parámetros de carga. </a:t>
            </a:r>
          </a:p>
          <a:p>
            <a:r>
              <a:rPr lang="es-MX" dirty="0"/>
              <a:t>Corre y monitorea pruebas además de reportar resultados. </a:t>
            </a:r>
          </a:p>
        </p:txBody>
      </p:sp>
      <p:pic>
        <p:nvPicPr>
          <p:cNvPr id="1026" name="Picture 2" descr="https://upload.wikimedia.org/wikipedia/en/5/56/WebLOAD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38" y="5537337"/>
            <a:ext cx="3426076" cy="109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65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¿Por qué?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Pruebas simples: 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Scripting en </a:t>
            </a:r>
            <a:r>
              <a:rPr lang="es-MX" dirty="0" err="1"/>
              <a:t>JavaScript</a:t>
            </a:r>
            <a:r>
              <a:rPr lang="es-MX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Correlación automática de valores dinámicos.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Soporte a </a:t>
            </a:r>
            <a:r>
              <a:rPr lang="es-MX" dirty="0" err="1"/>
              <a:t>Selenium</a:t>
            </a:r>
            <a:r>
              <a:rPr lang="es-MX" dirty="0"/>
              <a:t> y Perfecto Mobile.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Generación de carga en premisas y en la nube usando AWS.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Integración con herramientas APM para identificar cuellos de botella.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Plugins</a:t>
            </a:r>
            <a:r>
              <a:rPr lang="es-MX" dirty="0"/>
              <a:t> de Jenkins para incorporar pruebas de carga automatizada en procesos continuos.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Herramientas de análisis poderosas y reportes personalizables.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Dashboards</a:t>
            </a:r>
            <a:r>
              <a:rPr lang="es-MX" dirty="0"/>
              <a:t> en web para ver los resultados de estos reportes en tiempo real.</a:t>
            </a:r>
          </a:p>
        </p:txBody>
      </p:sp>
    </p:spTree>
    <p:extLst>
      <p:ext uri="{BB962C8B-B14F-4D97-AF65-F5344CB8AC3E}">
        <p14:creationId xmlns:p14="http://schemas.microsoft.com/office/powerpoint/2010/main" val="107763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¿Cómo?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3835"/>
          <a:stretch/>
        </p:blipFill>
        <p:spPr>
          <a:xfrm>
            <a:off x="3606247" y="1311965"/>
            <a:ext cx="7912163" cy="47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2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Soporte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r>
              <a:rPr lang="es-MX" dirty="0"/>
              <a:t>Web</a:t>
            </a:r>
          </a:p>
          <a:p>
            <a:pPr lvl="1"/>
            <a:r>
              <a:rPr lang="es-MX" dirty="0"/>
              <a:t>Html5</a:t>
            </a:r>
          </a:p>
          <a:p>
            <a:pPr lvl="1"/>
            <a:r>
              <a:rPr lang="es-MX" dirty="0"/>
              <a:t>HTTP</a:t>
            </a:r>
          </a:p>
          <a:p>
            <a:pPr lvl="1"/>
            <a:r>
              <a:rPr lang="es-MX" dirty="0"/>
              <a:t>XML</a:t>
            </a:r>
          </a:p>
          <a:p>
            <a:pPr lvl="1"/>
            <a:r>
              <a:rPr lang="es-MX" dirty="0"/>
              <a:t>SOAP</a:t>
            </a:r>
            <a:r>
              <a:rPr lang="es-ES" dirty="0"/>
              <a:t> y REST</a:t>
            </a:r>
          </a:p>
          <a:p>
            <a:pPr lvl="1"/>
            <a:r>
              <a:rPr lang="es-MX" dirty="0"/>
              <a:t>AJAX</a:t>
            </a:r>
          </a:p>
          <a:p>
            <a:pPr lvl="1"/>
            <a:r>
              <a:rPr lang="es-MX" dirty="0"/>
              <a:t>JSON</a:t>
            </a:r>
          </a:p>
          <a:p>
            <a:pPr lvl="1"/>
            <a:r>
              <a:rPr lang="es-MX" dirty="0"/>
              <a:t>Java</a:t>
            </a:r>
          </a:p>
          <a:p>
            <a:pPr lvl="1"/>
            <a:r>
              <a:rPr lang="es-MX" dirty="0"/>
              <a:t>JS</a:t>
            </a:r>
          </a:p>
          <a:p>
            <a:r>
              <a:rPr lang="es-MX" dirty="0"/>
              <a:t>Protocolos Web</a:t>
            </a:r>
          </a:p>
          <a:p>
            <a:pPr lvl="1"/>
            <a:r>
              <a:rPr lang="es-MX" dirty="0"/>
              <a:t>FTP</a:t>
            </a:r>
          </a:p>
          <a:p>
            <a:pPr lvl="1"/>
            <a:r>
              <a:rPr lang="es-MX" dirty="0"/>
              <a:t>SMTP</a:t>
            </a:r>
          </a:p>
          <a:p>
            <a:pPr lvl="1"/>
            <a:r>
              <a:rPr lang="es-MX" dirty="0"/>
              <a:t>TCP/IP</a:t>
            </a:r>
          </a:p>
          <a:p>
            <a:pPr lvl="1"/>
            <a:r>
              <a:rPr lang="es-MX" dirty="0"/>
              <a:t>UDP</a:t>
            </a:r>
          </a:p>
          <a:p>
            <a:pPr lvl="1"/>
            <a:endParaRPr lang="es-MX" dirty="0"/>
          </a:p>
          <a:p>
            <a:r>
              <a:rPr lang="es-MX" dirty="0"/>
              <a:t>Bases de Datos</a:t>
            </a:r>
          </a:p>
          <a:p>
            <a:pPr lvl="1"/>
            <a:r>
              <a:rPr lang="es-MX" dirty="0"/>
              <a:t>Oracle</a:t>
            </a:r>
          </a:p>
          <a:p>
            <a:pPr lvl="1"/>
            <a:r>
              <a:rPr lang="es-MX" dirty="0" err="1"/>
              <a:t>MySQL</a:t>
            </a:r>
            <a:endParaRPr lang="es-MX" dirty="0"/>
          </a:p>
          <a:p>
            <a:pPr lvl="1"/>
            <a:r>
              <a:rPr lang="es-MX" dirty="0" err="1"/>
              <a:t>PostgreSQL</a:t>
            </a:r>
            <a:endParaRPr lang="es-MX" dirty="0"/>
          </a:p>
          <a:p>
            <a:pPr lvl="1"/>
            <a:r>
              <a:rPr lang="es-MX" dirty="0"/>
              <a:t>MDB</a:t>
            </a:r>
          </a:p>
          <a:p>
            <a:pPr lvl="1"/>
            <a:r>
              <a:rPr lang="es-MX" dirty="0"/>
              <a:t>ODBC</a:t>
            </a:r>
          </a:p>
          <a:p>
            <a:pPr lvl="1"/>
            <a:r>
              <a:rPr lang="es-MX" dirty="0"/>
              <a:t>SQL Server</a:t>
            </a:r>
          </a:p>
          <a:p>
            <a:r>
              <a:rPr lang="es-MX" dirty="0"/>
              <a:t>Seguridad</a:t>
            </a:r>
          </a:p>
          <a:p>
            <a:pPr lvl="1"/>
            <a:r>
              <a:rPr lang="es-MX" dirty="0"/>
              <a:t>SSL</a:t>
            </a:r>
          </a:p>
          <a:p>
            <a:pPr lvl="1"/>
            <a:r>
              <a:rPr lang="es-MX" dirty="0" err="1"/>
              <a:t>Radius</a:t>
            </a:r>
            <a:endParaRPr lang="es-MX" dirty="0"/>
          </a:p>
          <a:p>
            <a:r>
              <a:rPr lang="es-MX" dirty="0"/>
              <a:t>Servers</a:t>
            </a:r>
          </a:p>
          <a:p>
            <a:pPr lvl="1"/>
            <a:r>
              <a:rPr lang="es-MX" dirty="0"/>
              <a:t>PHP</a:t>
            </a:r>
          </a:p>
          <a:p>
            <a:pPr lvl="1"/>
            <a:r>
              <a:rPr lang="es-MX" dirty="0" err="1"/>
              <a:t>NodeJS</a:t>
            </a:r>
            <a:endParaRPr lang="es-MX" dirty="0"/>
          </a:p>
          <a:p>
            <a:pPr lvl="1"/>
            <a:r>
              <a:rPr lang="es-MX" dirty="0"/>
              <a:t>Apache</a:t>
            </a:r>
          </a:p>
          <a:p>
            <a:pPr lvl="1"/>
            <a:r>
              <a:rPr lang="es-MX" dirty="0" err="1"/>
              <a:t>Tomcat</a:t>
            </a:r>
            <a:endParaRPr lang="es-MX" dirty="0"/>
          </a:p>
          <a:p>
            <a:pPr lvl="1"/>
            <a:r>
              <a:rPr lang="es-MX" dirty="0" err="1"/>
              <a:t>.Net</a:t>
            </a:r>
            <a:endParaRPr lang="es-MX" dirty="0"/>
          </a:p>
          <a:p>
            <a:pPr lvl="1"/>
            <a:r>
              <a:rPr lang="es-MX" dirty="0"/>
              <a:t>J2EE</a:t>
            </a:r>
          </a:p>
          <a:p>
            <a:pPr lvl="1"/>
            <a:r>
              <a:rPr lang="es-MX" dirty="0" err="1"/>
              <a:t>Glassfish</a:t>
            </a:r>
            <a:endParaRPr lang="es-MX" dirty="0"/>
          </a:p>
          <a:p>
            <a:r>
              <a:rPr lang="es-MX" dirty="0"/>
              <a:t>ERP</a:t>
            </a:r>
          </a:p>
          <a:p>
            <a:pPr lvl="1"/>
            <a:r>
              <a:rPr lang="es-MX" dirty="0"/>
              <a:t>SAP</a:t>
            </a:r>
          </a:p>
          <a:p>
            <a:pPr lvl="1"/>
            <a:r>
              <a:rPr lang="es-MX" dirty="0" err="1"/>
              <a:t>PeopleSoft</a:t>
            </a:r>
            <a:endParaRPr lang="es-MX" dirty="0"/>
          </a:p>
          <a:p>
            <a:pPr lvl="1"/>
            <a:r>
              <a:rPr lang="es-MX" dirty="0"/>
              <a:t>Oracle</a:t>
            </a:r>
          </a:p>
          <a:p>
            <a:pPr lvl="1"/>
            <a:r>
              <a:rPr lang="es-MX" dirty="0" err="1"/>
              <a:t>Sharepoint</a:t>
            </a:r>
            <a:endParaRPr lang="es-MX" dirty="0"/>
          </a:p>
          <a:p>
            <a:pPr lvl="1"/>
            <a:r>
              <a:rPr lang="es-MX"/>
              <a:t>Dynamics</a:t>
            </a:r>
          </a:p>
          <a:p>
            <a:pPr lvl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067994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522</TotalTime>
  <Words>207</Words>
  <Application>Microsoft Office PowerPoint</Application>
  <PresentationFormat>Panorámica</PresentationFormat>
  <Paragraphs>59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WebLOAD</vt:lpstr>
      <vt:lpstr>¿Qué es WebLOAD?</vt:lpstr>
      <vt:lpstr>¿Por qué? </vt:lpstr>
      <vt:lpstr>¿Cómo? </vt:lpstr>
      <vt:lpstr>Soporte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WebLOAD</dc:title>
  <dc:creator>alumno</dc:creator>
  <cp:lastModifiedBy>Aldo</cp:lastModifiedBy>
  <cp:revision>15</cp:revision>
  <dcterms:created xsi:type="dcterms:W3CDTF">2016-04-21T19:12:15Z</dcterms:created>
  <dcterms:modified xsi:type="dcterms:W3CDTF">2016-04-22T19:14:25Z</dcterms:modified>
</cp:coreProperties>
</file>