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10A13-EFF3-5F23-62C4-86A5F249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35D14-9A80-549E-C487-25054A7F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380D4-B60B-4E59-47A9-752A2A18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7A870-5FBA-032A-354E-D3450801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4296D-BF29-A473-CE19-60DCCE45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6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02542-66A9-D03B-7D20-6B510E04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97AD4C-5002-F27A-2A15-53E129D7C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5D0E4-AFD6-6B5A-CEEF-EF5BF9FC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51017-D9BA-FDF0-EC39-6C15E30F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7AACD-63A8-C925-6F58-1047CAFD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11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32D06E-F5D1-8E06-14B8-5527FE3E2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39A43B-2474-DB47-B029-32594DD0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02FB6-6B5C-F376-AB69-9C648ED5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DD09F-B641-31F4-4D1B-713A321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90ABC-7608-8CE6-1FC6-C234FF52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0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BFB1-3434-992F-7477-20C89F82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CA217-042A-16EA-9121-6825F668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95315-7285-8C29-573A-3B1ED0D9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BF344-245A-D25F-6AEF-1CDFC428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03542-4ECF-F72B-B30A-DE665241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4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176E-8F7A-0100-639C-A3248B00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2D033A-170A-C054-4B40-4DAD1A56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0F126-9EB4-F334-CF29-9AA4C4BD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56EFC-500B-5933-8212-D8FF3FB3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AAA75-75C4-FCBB-B2D9-DAF139E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7FF04-B282-CB13-93E2-ADADF96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0ADEB-3457-1F8B-42B7-42FE9BA8D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556CF-C5E0-4F55-CB20-C2940288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2EC682-E7B1-6EE9-EA1D-70E38BE6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9B822B-04F1-D5E5-71D7-9F96AA8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AEB854-6EC7-FF93-8911-B2250C1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7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B786C-9B17-16D9-5E6E-43FD60C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7D7845-35A8-0BFB-47CA-D88B14955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4D5FA6-A918-7DF4-799B-C77E496D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FEDCC-4D8D-FBEC-EAE7-1AE58955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8C4EC0-FFD6-1AFA-DE86-3C526ABC3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FEBAFA-5179-B525-FD7E-119A7EF8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AA490-0D7C-A507-748A-5E7A1ADC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C64970-36E9-7F3A-F578-826933F9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14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D55F9-4975-0144-335E-32DCF2BC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31300-81E1-54C1-677F-D4A04129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6F537D-8318-9AC9-D167-832583B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B545AB-FB81-E01D-CE4B-102B137A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14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FA457A-9FE0-C105-64FD-6EF811D6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2A5DEE-553A-6572-D64B-64A1E1CC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3C11CB-31DF-0581-ED75-5041BE6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295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78431-10A6-51F0-D3C9-7538D24D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F538F-F7B4-7AE6-EB9A-445E6D84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AC513-CA9E-8FCA-724E-392109E6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0A38F-5489-A3D9-168A-19E233FD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FA7B3-C1D5-CF51-92FC-42304D40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349A4-FEFE-E213-68F8-A2D058A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83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5C40-EE81-FBDF-ED6C-79B0A1EE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EF6BCD-809D-9BF2-D1A9-12C35C1F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DDF54-6543-9710-D4F3-3B429D4F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47BFD-3B01-E033-069E-03337BC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D18B7-29D6-6D9D-E1CF-370F4D0E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052E9-F5E6-BC65-6F7B-8F99B1EE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CD6633-0815-0E99-CF2F-724A3BCB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F898B-642C-4061-2E9B-F31F1A04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7D8EE-1464-109C-91B4-B01646D27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B76D-3010-49B5-A81A-7DF4766670B8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F4A02-4839-1CF0-CFE5-4B5668378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A019B-29D6-8B5E-0208-F850733D4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9BBF-3344-4203-991F-3A46DD04E3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250D9A8-DAD9-10A7-A085-3EFFED82DEB5}"/>
              </a:ext>
            </a:extLst>
          </p:cNvPr>
          <p:cNvSpPr/>
          <p:nvPr/>
        </p:nvSpPr>
        <p:spPr>
          <a:xfrm>
            <a:off x="540387" y="2224994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E152593-CA2C-E997-D164-782B11360C15}"/>
              </a:ext>
            </a:extLst>
          </p:cNvPr>
          <p:cNvSpPr/>
          <p:nvPr/>
        </p:nvSpPr>
        <p:spPr>
          <a:xfrm>
            <a:off x="900387" y="1861296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AF55477-5EA3-653D-5E16-DB9CBF66F0B7}"/>
              </a:ext>
            </a:extLst>
          </p:cNvPr>
          <p:cNvSpPr/>
          <p:nvPr/>
        </p:nvSpPr>
        <p:spPr>
          <a:xfrm>
            <a:off x="1260387" y="1501296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F79AC3-1692-B60F-C609-5DDDDB9E38FA}"/>
              </a:ext>
            </a:extLst>
          </p:cNvPr>
          <p:cNvSpPr/>
          <p:nvPr/>
        </p:nvSpPr>
        <p:spPr>
          <a:xfrm>
            <a:off x="1620387" y="1139447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84BF3FC-362D-1AE8-B0DF-974DDF78B69D}"/>
              </a:ext>
            </a:extLst>
          </p:cNvPr>
          <p:cNvSpPr/>
          <p:nvPr/>
        </p:nvSpPr>
        <p:spPr>
          <a:xfrm>
            <a:off x="2340387" y="418523"/>
            <a:ext cx="360000" cy="21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1B2B7-A91E-5DC9-AF8C-4B3182617084}"/>
              </a:ext>
            </a:extLst>
          </p:cNvPr>
          <p:cNvSpPr/>
          <p:nvPr/>
        </p:nvSpPr>
        <p:spPr>
          <a:xfrm>
            <a:off x="1980387" y="779447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DDF6471-6A6C-4986-93B0-78A2684FAF4E}"/>
              </a:ext>
            </a:extLst>
          </p:cNvPr>
          <p:cNvSpPr/>
          <p:nvPr/>
        </p:nvSpPr>
        <p:spPr>
          <a:xfrm>
            <a:off x="3060387" y="221852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645FFE9-3E69-1306-6757-FEC918281C7E}"/>
              </a:ext>
            </a:extLst>
          </p:cNvPr>
          <p:cNvSpPr/>
          <p:nvPr/>
        </p:nvSpPr>
        <p:spPr>
          <a:xfrm>
            <a:off x="3420387" y="1867767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1CE8489-14E6-55F1-96AF-07870E5A3AD1}"/>
              </a:ext>
            </a:extLst>
          </p:cNvPr>
          <p:cNvSpPr/>
          <p:nvPr/>
        </p:nvSpPr>
        <p:spPr>
          <a:xfrm>
            <a:off x="3780387" y="1507767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1F6B2BB-2229-E68F-D04B-DF9EE2D63D60}"/>
              </a:ext>
            </a:extLst>
          </p:cNvPr>
          <p:cNvSpPr/>
          <p:nvPr/>
        </p:nvSpPr>
        <p:spPr>
          <a:xfrm>
            <a:off x="4140387" y="1145918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E9DBD7C-85E0-5758-3F1E-B7A424A57615}"/>
              </a:ext>
            </a:extLst>
          </p:cNvPr>
          <p:cNvSpPr/>
          <p:nvPr/>
        </p:nvSpPr>
        <p:spPr>
          <a:xfrm>
            <a:off x="4860387" y="424994"/>
            <a:ext cx="360000" cy="21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18FCB7C-33F8-6248-1021-F96FF53F0696}"/>
              </a:ext>
            </a:extLst>
          </p:cNvPr>
          <p:cNvSpPr/>
          <p:nvPr/>
        </p:nvSpPr>
        <p:spPr>
          <a:xfrm>
            <a:off x="4500387" y="785918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11978F8-C77E-586C-F44C-76F46A4E491E}"/>
              </a:ext>
            </a:extLst>
          </p:cNvPr>
          <p:cNvSpPr/>
          <p:nvPr/>
        </p:nvSpPr>
        <p:spPr>
          <a:xfrm>
            <a:off x="7356001" y="2205371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288F47E-902F-7D46-5CBB-46BEB89B4A78}"/>
              </a:ext>
            </a:extLst>
          </p:cNvPr>
          <p:cNvSpPr/>
          <p:nvPr/>
        </p:nvSpPr>
        <p:spPr>
          <a:xfrm>
            <a:off x="6996001" y="1846295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57A1689-3247-8BFD-3F74-51351BFC44A7}"/>
              </a:ext>
            </a:extLst>
          </p:cNvPr>
          <p:cNvSpPr/>
          <p:nvPr/>
        </p:nvSpPr>
        <p:spPr>
          <a:xfrm>
            <a:off x="8076001" y="1485371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0FF0DC-1006-BD31-F98E-F52ABE0476B1}"/>
              </a:ext>
            </a:extLst>
          </p:cNvPr>
          <p:cNvSpPr/>
          <p:nvPr/>
        </p:nvSpPr>
        <p:spPr>
          <a:xfrm>
            <a:off x="7716001" y="1133997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2EAF657-D0DF-A590-B4F7-57F008C1D291}"/>
              </a:ext>
            </a:extLst>
          </p:cNvPr>
          <p:cNvSpPr/>
          <p:nvPr/>
        </p:nvSpPr>
        <p:spPr>
          <a:xfrm>
            <a:off x="6636001" y="416188"/>
            <a:ext cx="360000" cy="21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7AE2E62-0D60-6309-2DC6-96B459BF0B79}"/>
              </a:ext>
            </a:extLst>
          </p:cNvPr>
          <p:cNvSpPr/>
          <p:nvPr/>
        </p:nvSpPr>
        <p:spPr>
          <a:xfrm>
            <a:off x="8436001" y="765371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582A9B-969B-C1A7-2807-2308114FF782}"/>
              </a:ext>
            </a:extLst>
          </p:cNvPr>
          <p:cNvSpPr/>
          <p:nvPr/>
        </p:nvSpPr>
        <p:spPr>
          <a:xfrm>
            <a:off x="2722818" y="5854699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9165FE5-290E-1857-8652-323FF512E811}"/>
              </a:ext>
            </a:extLst>
          </p:cNvPr>
          <p:cNvSpPr/>
          <p:nvPr/>
        </p:nvSpPr>
        <p:spPr>
          <a:xfrm>
            <a:off x="1651623" y="5496113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9B6CF90-63B7-2203-581B-1F64F5FE3649}"/>
              </a:ext>
            </a:extLst>
          </p:cNvPr>
          <p:cNvSpPr/>
          <p:nvPr/>
        </p:nvSpPr>
        <p:spPr>
          <a:xfrm>
            <a:off x="1281119" y="5136113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A7C5F34-9866-CF8C-6D65-553D8A9392A4}"/>
              </a:ext>
            </a:extLst>
          </p:cNvPr>
          <p:cNvSpPr/>
          <p:nvPr/>
        </p:nvSpPr>
        <p:spPr>
          <a:xfrm>
            <a:off x="907238" y="4776113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F0B31DD-26E9-A016-0F9E-73C2A2FB9544}"/>
              </a:ext>
            </a:extLst>
          </p:cNvPr>
          <p:cNvSpPr/>
          <p:nvPr/>
        </p:nvSpPr>
        <p:spPr>
          <a:xfrm>
            <a:off x="2362818" y="4414699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0525F52-CDF5-063B-1B20-4A5F006967DD}"/>
              </a:ext>
            </a:extLst>
          </p:cNvPr>
          <p:cNvSpPr/>
          <p:nvPr/>
        </p:nvSpPr>
        <p:spPr>
          <a:xfrm>
            <a:off x="7523900" y="5854699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894AC22-F53B-43D0-A184-4B7BFCCEEA9A}"/>
              </a:ext>
            </a:extLst>
          </p:cNvPr>
          <p:cNvSpPr/>
          <p:nvPr/>
        </p:nvSpPr>
        <p:spPr>
          <a:xfrm>
            <a:off x="8962145" y="5494454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5266FAA9-8532-132E-2696-6542FC9BB0A5}"/>
              </a:ext>
            </a:extLst>
          </p:cNvPr>
          <p:cNvSpPr/>
          <p:nvPr/>
        </p:nvSpPr>
        <p:spPr>
          <a:xfrm>
            <a:off x="8245834" y="4414454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3628CF8-2693-BB68-E3E2-06ACFA65FECD}"/>
              </a:ext>
            </a:extLst>
          </p:cNvPr>
          <p:cNvSpPr/>
          <p:nvPr/>
        </p:nvSpPr>
        <p:spPr>
          <a:xfrm>
            <a:off x="3780387" y="1507767"/>
            <a:ext cx="1440000" cy="1077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12</a:t>
            </a:r>
            <a:endParaRPr lang="es-PE" sz="2400" b="1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522349F-9AA6-E2E1-B78E-EA8175B69AAE}"/>
              </a:ext>
            </a:extLst>
          </p:cNvPr>
          <p:cNvSpPr/>
          <p:nvPr/>
        </p:nvSpPr>
        <p:spPr>
          <a:xfrm>
            <a:off x="10031613" y="2219141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B94A5A71-A647-D6DB-5C49-19BE7D803A65}"/>
              </a:ext>
            </a:extLst>
          </p:cNvPr>
          <p:cNvSpPr/>
          <p:nvPr/>
        </p:nvSpPr>
        <p:spPr>
          <a:xfrm>
            <a:off x="9671613" y="1860065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A04EF23-3290-F7FC-5DC7-6D95EA08AC66}"/>
              </a:ext>
            </a:extLst>
          </p:cNvPr>
          <p:cNvSpPr/>
          <p:nvPr/>
        </p:nvSpPr>
        <p:spPr>
          <a:xfrm>
            <a:off x="10751613" y="1499141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6DC8F63-87ED-D929-B32C-2ED8128671FD}"/>
              </a:ext>
            </a:extLst>
          </p:cNvPr>
          <p:cNvSpPr/>
          <p:nvPr/>
        </p:nvSpPr>
        <p:spPr>
          <a:xfrm>
            <a:off x="10391613" y="1147767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29C62C88-2640-9D05-F44F-91367A13B7EF}"/>
              </a:ext>
            </a:extLst>
          </p:cNvPr>
          <p:cNvSpPr/>
          <p:nvPr/>
        </p:nvSpPr>
        <p:spPr>
          <a:xfrm>
            <a:off x="9311613" y="429958"/>
            <a:ext cx="360000" cy="21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8F7A96A-5FDF-75C9-8B93-6C865A2EAFAF}"/>
              </a:ext>
            </a:extLst>
          </p:cNvPr>
          <p:cNvSpPr/>
          <p:nvPr/>
        </p:nvSpPr>
        <p:spPr>
          <a:xfrm>
            <a:off x="11111613" y="779141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480DAC3D-2330-304D-C8BE-D3D78078ECF4}"/>
              </a:ext>
            </a:extLst>
          </p:cNvPr>
          <p:cNvSpPr/>
          <p:nvPr/>
        </p:nvSpPr>
        <p:spPr>
          <a:xfrm>
            <a:off x="10391613" y="1510540"/>
            <a:ext cx="1080000" cy="1077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9</a:t>
            </a:r>
            <a:endParaRPr lang="es-PE" sz="2400" b="1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1F774FE8-D3E1-7EAA-62A9-B53BDD0E2E86}"/>
              </a:ext>
            </a:extLst>
          </p:cNvPr>
          <p:cNvSpPr/>
          <p:nvPr/>
        </p:nvSpPr>
        <p:spPr>
          <a:xfrm>
            <a:off x="2011623" y="585611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EBE54A0-C2BD-F100-7818-9CF84CA37C25}"/>
              </a:ext>
            </a:extLst>
          </p:cNvPr>
          <p:cNvSpPr/>
          <p:nvPr/>
        </p:nvSpPr>
        <p:spPr>
          <a:xfrm>
            <a:off x="541610" y="5857962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0BF4B1E-72C2-75CE-1DE6-CAA12DBF9FC4}"/>
              </a:ext>
            </a:extLst>
          </p:cNvPr>
          <p:cNvSpPr/>
          <p:nvPr/>
        </p:nvSpPr>
        <p:spPr>
          <a:xfrm>
            <a:off x="5602818" y="585611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0AAE093-CCB6-A48F-5082-96CEE4600653}"/>
              </a:ext>
            </a:extLst>
          </p:cNvPr>
          <p:cNvSpPr/>
          <p:nvPr/>
        </p:nvSpPr>
        <p:spPr>
          <a:xfrm>
            <a:off x="4531623" y="5497527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323C3D-591E-A363-A977-154F7696F007}"/>
              </a:ext>
            </a:extLst>
          </p:cNvPr>
          <p:cNvSpPr/>
          <p:nvPr/>
        </p:nvSpPr>
        <p:spPr>
          <a:xfrm>
            <a:off x="4161119" y="5137527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F6E15D00-90F2-2715-95B9-9B6CA771C9D7}"/>
              </a:ext>
            </a:extLst>
          </p:cNvPr>
          <p:cNvSpPr/>
          <p:nvPr/>
        </p:nvSpPr>
        <p:spPr>
          <a:xfrm>
            <a:off x="3787238" y="4777527"/>
            <a:ext cx="360000" cy="144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4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3DA9FF7C-6FA9-8094-048F-F0FD81EF6CC8}"/>
              </a:ext>
            </a:extLst>
          </p:cNvPr>
          <p:cNvSpPr/>
          <p:nvPr/>
        </p:nvSpPr>
        <p:spPr>
          <a:xfrm>
            <a:off x="5242818" y="4416113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A708F618-043A-C487-80AE-047022E4E514}"/>
              </a:ext>
            </a:extLst>
          </p:cNvPr>
          <p:cNvSpPr/>
          <p:nvPr/>
        </p:nvSpPr>
        <p:spPr>
          <a:xfrm>
            <a:off x="4891623" y="5857527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70925195-8C16-BBBC-9BB5-ABB6D97F1AC8}"/>
              </a:ext>
            </a:extLst>
          </p:cNvPr>
          <p:cNvSpPr/>
          <p:nvPr/>
        </p:nvSpPr>
        <p:spPr>
          <a:xfrm>
            <a:off x="3421610" y="5859376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108C793-004A-2EE5-478E-2556F2D8D19A}"/>
              </a:ext>
            </a:extLst>
          </p:cNvPr>
          <p:cNvSpPr/>
          <p:nvPr/>
        </p:nvSpPr>
        <p:spPr>
          <a:xfrm>
            <a:off x="3430605" y="5856113"/>
            <a:ext cx="2538659" cy="367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7</a:t>
            </a:r>
            <a:endParaRPr lang="es-PE" sz="2400" b="1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9F18B49D-7C56-2F64-A972-A87E33D17BD8}"/>
              </a:ext>
            </a:extLst>
          </p:cNvPr>
          <p:cNvSpPr/>
          <p:nvPr/>
        </p:nvSpPr>
        <p:spPr>
          <a:xfrm>
            <a:off x="8604589" y="5494454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A4F96B55-CBBC-1BEC-B79F-D292D956B650}"/>
              </a:ext>
            </a:extLst>
          </p:cNvPr>
          <p:cNvSpPr/>
          <p:nvPr/>
        </p:nvSpPr>
        <p:spPr>
          <a:xfrm>
            <a:off x="9670254" y="5854699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1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60B038FA-15F9-E253-FC26-909334102957}"/>
              </a:ext>
            </a:extLst>
          </p:cNvPr>
          <p:cNvSpPr/>
          <p:nvPr/>
        </p:nvSpPr>
        <p:spPr>
          <a:xfrm>
            <a:off x="11108499" y="5494454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C05AD04-FDBA-1322-E805-BFE58681424C}"/>
              </a:ext>
            </a:extLst>
          </p:cNvPr>
          <p:cNvSpPr/>
          <p:nvPr/>
        </p:nvSpPr>
        <p:spPr>
          <a:xfrm>
            <a:off x="10392188" y="4414454"/>
            <a:ext cx="36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5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135D6BDF-4EBB-6185-DDDD-8F0A53061474}"/>
              </a:ext>
            </a:extLst>
          </p:cNvPr>
          <p:cNvSpPr/>
          <p:nvPr/>
        </p:nvSpPr>
        <p:spPr>
          <a:xfrm>
            <a:off x="10750943" y="5494454"/>
            <a:ext cx="360000" cy="7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2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9573F2-70AF-C591-49A7-1B210231267D}"/>
              </a:ext>
            </a:extLst>
          </p:cNvPr>
          <p:cNvSpPr/>
          <p:nvPr/>
        </p:nvSpPr>
        <p:spPr>
          <a:xfrm>
            <a:off x="7883806" y="5136113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6D44E6B-C0FE-A604-071D-7D038EF27D4B}"/>
              </a:ext>
            </a:extLst>
          </p:cNvPr>
          <p:cNvSpPr/>
          <p:nvPr/>
        </p:nvSpPr>
        <p:spPr>
          <a:xfrm>
            <a:off x="10018363" y="5124423"/>
            <a:ext cx="36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3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AD97687-E27E-C2BD-4933-21E6715B3135}"/>
              </a:ext>
            </a:extLst>
          </p:cNvPr>
          <p:cNvSpPr/>
          <p:nvPr/>
        </p:nvSpPr>
        <p:spPr>
          <a:xfrm>
            <a:off x="10031613" y="5479691"/>
            <a:ext cx="1445623" cy="7283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34445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Office PowerPoint</Application>
  <PresentationFormat>Panorámica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Aldo Luna Bueno</dc:creator>
  <cp:lastModifiedBy>Aldo Luna Bueno</cp:lastModifiedBy>
  <cp:revision>3</cp:revision>
  <dcterms:created xsi:type="dcterms:W3CDTF">2023-06-08T16:08:27Z</dcterms:created>
  <dcterms:modified xsi:type="dcterms:W3CDTF">2023-06-08T22:11:29Z</dcterms:modified>
</cp:coreProperties>
</file>