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42" r:id="rId4"/>
  </p:sldMasterIdLst>
  <p:notesMasterIdLst>
    <p:notesMasterId r:id="rId25"/>
  </p:notesMasterIdLst>
  <p:sldIdLst>
    <p:sldId id="256" r:id="rId5"/>
    <p:sldId id="259" r:id="rId6"/>
    <p:sldId id="313" r:id="rId7"/>
    <p:sldId id="280" r:id="rId8"/>
    <p:sldId id="297" r:id="rId9"/>
    <p:sldId id="298" r:id="rId10"/>
    <p:sldId id="299" r:id="rId11"/>
    <p:sldId id="300" r:id="rId12"/>
    <p:sldId id="314" r:id="rId13"/>
    <p:sldId id="301" r:id="rId14"/>
    <p:sldId id="302" r:id="rId15"/>
    <p:sldId id="304" r:id="rId16"/>
    <p:sldId id="305" r:id="rId17"/>
    <p:sldId id="308" r:id="rId18"/>
    <p:sldId id="306" r:id="rId19"/>
    <p:sldId id="307" r:id="rId20"/>
    <p:sldId id="309" r:id="rId21"/>
    <p:sldId id="311" r:id="rId22"/>
    <p:sldId id="312" r:id="rId23"/>
    <p:sldId id="291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C89AC-BB5B-49F0-9B82-57F53B2E91B7}">
  <a:tblStyle styleId="{0CCC89AC-BB5B-49F0-9B82-57F53B2E9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2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37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62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12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97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564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2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1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69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9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94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9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9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70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13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92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62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46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3466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7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611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68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781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98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7881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89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79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02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91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56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445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21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86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82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069726" y="751888"/>
            <a:ext cx="700454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Pronostico Series de tiempo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18700" y="3166198"/>
            <a:ext cx="5234259" cy="944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dirty="0"/>
              <a:t>Muñoz Zecua Aldo</a:t>
            </a:r>
          </a:p>
          <a:p>
            <a:pPr marL="0" indent="0"/>
            <a:r>
              <a:rPr lang="es-MX" dirty="0"/>
              <a:t>Pérez Mijangos DAVID</a:t>
            </a:r>
          </a:p>
          <a:p>
            <a:pPr marL="0" indent="0"/>
            <a:endParaRPr lang="es-MX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Datos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E3C734-79F0-404A-9040-8C3E932E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989475"/>
            <a:ext cx="899285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Autocorrelación 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090948-D7EF-46E5-8BBE-DA411EE2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43632"/>
            <a:ext cx="54102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6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/>
              <a:t>Método de pronostico </a:t>
            </a:r>
            <a:endParaRPr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FD48A6-80D4-45A6-96E5-7A14CEEA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8" y="1259913"/>
            <a:ext cx="6287466" cy="32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3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Autocorrelación 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4F9F7F-7BE7-4791-93C4-C6E6137A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" y="329711"/>
            <a:ext cx="8952614" cy="448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1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A1373A-80FB-4024-8767-40434588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74" y="478608"/>
            <a:ext cx="1727887" cy="44397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DC8C1C-55C3-4C2E-90A4-EC318D5A4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78608"/>
            <a:ext cx="1648695" cy="44618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305451-8451-439A-AD39-5B480513705C}"/>
              </a:ext>
            </a:extLst>
          </p:cNvPr>
          <p:cNvSpPr txBox="1"/>
          <p:nvPr/>
        </p:nvSpPr>
        <p:spPr>
          <a:xfrm>
            <a:off x="202018" y="10927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Semana/Ganancia estimada </a:t>
            </a:r>
          </a:p>
        </p:txBody>
      </p:sp>
    </p:spTree>
    <p:extLst>
      <p:ext uri="{BB962C8B-B14F-4D97-AF65-F5344CB8AC3E}">
        <p14:creationId xmlns:p14="http://schemas.microsoft.com/office/powerpoint/2010/main" val="357288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1255710" y="1687580"/>
            <a:ext cx="6632580" cy="1385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MX" sz="4000" b="1" dirty="0"/>
              <a:t>Pronostico de Venta de Dólares por Semana </a:t>
            </a:r>
            <a:br>
              <a:rPr lang="es-MX" sz="4000" b="1" dirty="0"/>
            </a:br>
            <a:r>
              <a:rPr lang="es-MX" sz="4000" b="1" dirty="0"/>
              <a:t>(Python)</a:t>
            </a:r>
            <a:endParaRPr sz="4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53DBD1-7A9F-4422-803F-D3C180E8D586}"/>
              </a:ext>
            </a:extLst>
          </p:cNvPr>
          <p:cNvSpPr txBox="1"/>
          <p:nvPr/>
        </p:nvSpPr>
        <p:spPr>
          <a:xfrm>
            <a:off x="1116419" y="3583172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SUAVIZADO EXPONENCIAL (EXPONENCIAL SMOOTHING)</a:t>
            </a:r>
          </a:p>
        </p:txBody>
      </p:sp>
    </p:spTree>
    <p:extLst>
      <p:ext uri="{BB962C8B-B14F-4D97-AF65-F5344CB8AC3E}">
        <p14:creationId xmlns:p14="http://schemas.microsoft.com/office/powerpoint/2010/main" val="387975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Autocorrelación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6118C1-2A45-4464-A946-42341CEB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33" y="734293"/>
            <a:ext cx="3599133" cy="40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/>
              <a:t>Método pronostico </a:t>
            </a:r>
            <a:endParaRPr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2D5B7-8A70-4F1A-84FD-3EC29604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24" y="930304"/>
            <a:ext cx="6643152" cy="34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06174" y="15649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Autocorrelación 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31F45F-14A5-4176-ADFB-FA4E638C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91440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3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A305451-8451-439A-AD39-5B480513705C}"/>
              </a:ext>
            </a:extLst>
          </p:cNvPr>
          <p:cNvSpPr txBox="1"/>
          <p:nvPr/>
        </p:nvSpPr>
        <p:spPr>
          <a:xfrm>
            <a:off x="202018" y="109276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Semana/Dólares vendidos estimación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3AB64B-2795-43C9-BBD1-77A8EABA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62" y="532838"/>
            <a:ext cx="1656157" cy="46106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0F914A-974C-45E5-A095-E003582A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64" y="532838"/>
            <a:ext cx="1691986" cy="46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4002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Casa de cambio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400189" y="1368974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3B87CEC-6780-496B-9454-0D810C99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2" y="951231"/>
            <a:ext cx="7542304" cy="41701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B5EAC-5586-5658-2C4E-C9DB18BE0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27" y="542522"/>
            <a:ext cx="5121648" cy="905927"/>
          </a:xfrm>
        </p:spPr>
        <p:txBody>
          <a:bodyPr/>
          <a:lstStyle/>
          <a:p>
            <a:r>
              <a:rPr lang="es-MX" sz="3200" dirty="0"/>
              <a:t>Conclusiones.</a:t>
            </a:r>
          </a:p>
        </p:txBody>
      </p:sp>
      <p:sp>
        <p:nvSpPr>
          <p:cNvPr id="4" name="Google Shape;1134;p40">
            <a:extLst>
              <a:ext uri="{FF2B5EF4-FFF2-40B4-BE49-F238E27FC236}">
                <a16:creationId xmlns:a16="http://schemas.microsoft.com/office/drawing/2014/main" id="{9A561D8C-D6F8-E498-1758-6E8486557ED2}"/>
              </a:ext>
            </a:extLst>
          </p:cNvPr>
          <p:cNvSpPr txBox="1">
            <a:spLocks/>
          </p:cNvSpPr>
          <p:nvPr/>
        </p:nvSpPr>
        <p:spPr>
          <a:xfrm>
            <a:off x="779413" y="689821"/>
            <a:ext cx="7585174" cy="2750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dirty="0"/>
              <a:t>El pronóstico de series temporales para las ganancias y las unidades vendidas del dólar es esencial para anticipar y planificar en entornos económicos volátiles. La elección del modelo, como el suavizado exponencial u otros modelos más avanzados, debe basarse en la exploración detallada de los datos y en la evaluación continua del rendimiento del modelo. 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1255710" y="1687580"/>
            <a:ext cx="6632580" cy="1385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MX" sz="4000" b="1" dirty="0"/>
              <a:t>Pronostico de ganancia de dólares por Semana</a:t>
            </a:r>
            <a:br>
              <a:rPr lang="es-MX" sz="4000" b="1" dirty="0"/>
            </a:br>
            <a:r>
              <a:rPr lang="es-MX" sz="4000" b="1" dirty="0"/>
              <a:t>(</a:t>
            </a:r>
            <a:r>
              <a:rPr lang="es-MX" sz="4000" b="1" dirty="0" err="1"/>
              <a:t>RapidMiner</a:t>
            </a:r>
            <a:r>
              <a:rPr lang="es-MX" sz="4000" b="1" dirty="0"/>
              <a:t>) </a:t>
            </a:r>
            <a:endParaRPr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CA8F26-61DD-4A1F-B0CC-357C02CE75EA}"/>
              </a:ext>
            </a:extLst>
          </p:cNvPr>
          <p:cNvSpPr txBox="1"/>
          <p:nvPr/>
        </p:nvSpPr>
        <p:spPr>
          <a:xfrm>
            <a:off x="1116419" y="3583172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SUAVIZADO EXPONENCIAL (EXPONENCIAL SMOOTHING)</a:t>
            </a:r>
          </a:p>
        </p:txBody>
      </p:sp>
    </p:spTree>
    <p:extLst>
      <p:ext uri="{BB962C8B-B14F-4D97-AF65-F5344CB8AC3E}">
        <p14:creationId xmlns:p14="http://schemas.microsoft.com/office/powerpoint/2010/main" val="4662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Datos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C3AD1E-7C07-48FC-BF78-FA55977D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8918"/>
            <a:ext cx="9144001" cy="23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Proceso en </a:t>
            </a:r>
            <a:r>
              <a:rPr lang="es-MX" dirty="0" err="1"/>
              <a:t>RapidMiner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202BA7-B870-44DA-AE2B-711372E2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8" y="1237726"/>
            <a:ext cx="7770264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b="1" dirty="0"/>
              <a:t>Resultado Pronostico</a:t>
            </a:r>
            <a:endParaRPr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C1A19A-5E88-4F74-B744-AB047234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22" y="989475"/>
            <a:ext cx="3605369" cy="4089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131F75-337E-46A7-927B-8CE8E707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47" y="989475"/>
            <a:ext cx="3628227" cy="40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9CAEE0-3722-4F42-9441-4642285B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9" y="0"/>
            <a:ext cx="70369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F62766-0EEA-4BC6-A703-24BB837D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3" y="1196766"/>
            <a:ext cx="7274039" cy="106796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78875F-7F78-4167-8598-F6E04876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23" y="2724710"/>
            <a:ext cx="7274039" cy="13501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00F453-CA0D-4090-A43F-5039FE02E314}"/>
              </a:ext>
            </a:extLst>
          </p:cNvPr>
          <p:cNvSpPr txBox="1"/>
          <p:nvPr/>
        </p:nvSpPr>
        <p:spPr>
          <a:xfrm>
            <a:off x="1382233" y="53162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29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1255710" y="1687580"/>
            <a:ext cx="6632580" cy="1385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MX" sz="4000" b="1" dirty="0"/>
              <a:t>Pronostico de ganancia de dólares por Semana</a:t>
            </a:r>
            <a:br>
              <a:rPr lang="es-MX" sz="4000" b="1" dirty="0"/>
            </a:br>
            <a:r>
              <a:rPr lang="es-MX" sz="4000" b="1" dirty="0"/>
              <a:t>(Python) </a:t>
            </a:r>
            <a:endParaRPr sz="4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A27D20-EBFB-4B94-B846-ECC2046ECAF8}"/>
              </a:ext>
            </a:extLst>
          </p:cNvPr>
          <p:cNvSpPr txBox="1"/>
          <p:nvPr/>
        </p:nvSpPr>
        <p:spPr>
          <a:xfrm>
            <a:off x="1116419" y="3583172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SUAVIZADO EXPONENCIAL (EXPONENCIAL SMOOTHING)</a:t>
            </a:r>
          </a:p>
        </p:txBody>
      </p:sp>
    </p:spTree>
    <p:extLst>
      <p:ext uri="{BB962C8B-B14F-4D97-AF65-F5344CB8AC3E}">
        <p14:creationId xmlns:p14="http://schemas.microsoft.com/office/powerpoint/2010/main" val="2087136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CFD7FF6F4A7C4BBE691653F2164983" ma:contentTypeVersion="9" ma:contentTypeDescription="Create a new document." ma:contentTypeScope="" ma:versionID="08be9ebcde86ef74c085dc20fcd77019">
  <xsd:schema xmlns:xsd="http://www.w3.org/2001/XMLSchema" xmlns:xs="http://www.w3.org/2001/XMLSchema" xmlns:p="http://schemas.microsoft.com/office/2006/metadata/properties" xmlns:ns3="5bedfe81-d997-4534-9bb8-a6f059be471b" xmlns:ns4="4093c400-dabb-4303-b8dc-5680b612e7cd" targetNamespace="http://schemas.microsoft.com/office/2006/metadata/properties" ma:root="true" ma:fieldsID="47d83e4533af2bd41704874e2b122e6c" ns3:_="" ns4:_="">
    <xsd:import namespace="5bedfe81-d997-4534-9bb8-a6f059be471b"/>
    <xsd:import namespace="4093c400-dabb-4303-b8dc-5680b612e7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dfe81-d997-4534-9bb8-a6f059be4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3c400-dabb-4303-b8dc-5680b612e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edfe81-d997-4534-9bb8-a6f059be471b" xsi:nil="true"/>
  </documentManagement>
</p:properties>
</file>

<file path=customXml/itemProps1.xml><?xml version="1.0" encoding="utf-8"?>
<ds:datastoreItem xmlns:ds="http://schemas.openxmlformats.org/officeDocument/2006/customXml" ds:itemID="{8A33D3F9-54EE-4D4C-A9F3-5B34DAF06E09}">
  <ds:schemaRefs>
    <ds:schemaRef ds:uri="4093c400-dabb-4303-b8dc-5680b612e7cd"/>
    <ds:schemaRef ds:uri="5bedfe81-d997-4534-9bb8-a6f059be47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62F54A-9214-4B24-B409-BFF8A1A95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4D6E4-44B0-40AB-BD4A-0D862084255B}">
  <ds:schemaRefs>
    <ds:schemaRef ds:uri="5bedfe81-d997-4534-9bb8-a6f059be471b"/>
    <ds:schemaRef ds:uri="4093c400-dabb-4303-b8dc-5680b612e7cd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139</Words>
  <Application>Microsoft Office PowerPoint</Application>
  <PresentationFormat>Presentación en pantalla (16:9)</PresentationFormat>
  <Paragraphs>25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 3</vt:lpstr>
      <vt:lpstr>Fira Sans Condensed Medium</vt:lpstr>
      <vt:lpstr>Ion</vt:lpstr>
      <vt:lpstr>Pronostico Series de tiempo</vt:lpstr>
      <vt:lpstr>Casa de cambio</vt:lpstr>
      <vt:lpstr>Pronostico de ganancia de dólares por Semana (RapidMiner) </vt:lpstr>
      <vt:lpstr>Datos</vt:lpstr>
      <vt:lpstr>Proceso en RapidMiner</vt:lpstr>
      <vt:lpstr>Resultado Pronostico</vt:lpstr>
      <vt:lpstr>Presentación de PowerPoint</vt:lpstr>
      <vt:lpstr>Presentación de PowerPoint</vt:lpstr>
      <vt:lpstr>Pronostico de ganancia de dólares por Semana (Python) </vt:lpstr>
      <vt:lpstr>Datos</vt:lpstr>
      <vt:lpstr>Autocorrelación </vt:lpstr>
      <vt:lpstr>Método de pronostico </vt:lpstr>
      <vt:lpstr>Autocorrelación </vt:lpstr>
      <vt:lpstr>Presentación de PowerPoint</vt:lpstr>
      <vt:lpstr>Pronostico de Venta de Dólares por Semana  (Python)</vt:lpstr>
      <vt:lpstr>Autocorrelación </vt:lpstr>
      <vt:lpstr>Método pronostico </vt:lpstr>
      <vt:lpstr>Autocorrelación </vt:lpstr>
      <vt:lpstr>Presentación de PowerPoint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Aldo Muñoz Zecua</dc:creator>
  <cp:lastModifiedBy>Aldo Muñoz Zecua</cp:lastModifiedBy>
  <cp:revision>14</cp:revision>
  <dcterms:modified xsi:type="dcterms:W3CDTF">2023-11-23T08:45:36Z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0x01010062CFD7FF6F4A7C4BBE691653F2164983</vt:lpwstr>
  </property>
</Properties>
</file>