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5D860E0-A60D-4E6D-BD0B-AB40E149879A}" type="datetimeFigureOut">
              <a:rPr lang="en-CA" smtClean="0"/>
              <a:t>2018-01-12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E434C92-6B25-494E-B9ED-4E61EFE948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414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60E0-A60D-4E6D-BD0B-AB40E149879A}" type="datetimeFigureOut">
              <a:rPr lang="en-CA" smtClean="0"/>
              <a:t>2018-01-12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4C92-6B25-494E-B9ED-4E61EFE948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5471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60E0-A60D-4E6D-BD0B-AB40E149879A}" type="datetimeFigureOut">
              <a:rPr lang="en-CA" smtClean="0"/>
              <a:t>2018-01-12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4C92-6B25-494E-B9ED-4E61EFE948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0837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60E0-A60D-4E6D-BD0B-AB40E149879A}" type="datetimeFigureOut">
              <a:rPr lang="en-CA" smtClean="0"/>
              <a:t>2018-01-12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4C92-6B25-494E-B9ED-4E61EFE948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4650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60E0-A60D-4E6D-BD0B-AB40E149879A}" type="datetimeFigureOut">
              <a:rPr lang="en-CA" smtClean="0"/>
              <a:t>2018-01-12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4C92-6B25-494E-B9ED-4E61EFE948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3715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60E0-A60D-4E6D-BD0B-AB40E149879A}" type="datetimeFigureOut">
              <a:rPr lang="en-CA" smtClean="0"/>
              <a:t>2018-01-12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4C92-6B25-494E-B9ED-4E61EFE948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8390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60E0-A60D-4E6D-BD0B-AB40E149879A}" type="datetimeFigureOut">
              <a:rPr lang="en-CA" smtClean="0"/>
              <a:t>2018-01-12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4C92-6B25-494E-B9ED-4E61EFE948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4500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5D860E0-A60D-4E6D-BD0B-AB40E149879A}" type="datetimeFigureOut">
              <a:rPr lang="en-CA" smtClean="0"/>
              <a:t>2018-01-12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4C92-6B25-494E-B9ED-4E61EFE948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9230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5D860E0-A60D-4E6D-BD0B-AB40E149879A}" type="datetimeFigureOut">
              <a:rPr lang="en-CA" smtClean="0"/>
              <a:t>2018-01-12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4C92-6B25-494E-B9ED-4E61EFE948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8433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60E0-A60D-4E6D-BD0B-AB40E149879A}" type="datetimeFigureOut">
              <a:rPr lang="en-CA" smtClean="0"/>
              <a:t>2018-01-12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4C92-6B25-494E-B9ED-4E61EFE948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2482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60E0-A60D-4E6D-BD0B-AB40E149879A}" type="datetimeFigureOut">
              <a:rPr lang="en-CA" smtClean="0"/>
              <a:t>2018-01-12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4C92-6B25-494E-B9ED-4E61EFE948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2738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60E0-A60D-4E6D-BD0B-AB40E149879A}" type="datetimeFigureOut">
              <a:rPr lang="en-CA" smtClean="0"/>
              <a:t>2018-01-12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4C92-6B25-494E-B9ED-4E61EFE948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9487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60E0-A60D-4E6D-BD0B-AB40E149879A}" type="datetimeFigureOut">
              <a:rPr lang="en-CA" smtClean="0"/>
              <a:t>2018-01-12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4C92-6B25-494E-B9ED-4E61EFE948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323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60E0-A60D-4E6D-BD0B-AB40E149879A}" type="datetimeFigureOut">
              <a:rPr lang="en-CA" smtClean="0"/>
              <a:t>2018-01-12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4C92-6B25-494E-B9ED-4E61EFE948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522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60E0-A60D-4E6D-BD0B-AB40E149879A}" type="datetimeFigureOut">
              <a:rPr lang="en-CA" smtClean="0"/>
              <a:t>2018-01-12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4C92-6B25-494E-B9ED-4E61EFE948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6650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60E0-A60D-4E6D-BD0B-AB40E149879A}" type="datetimeFigureOut">
              <a:rPr lang="en-CA" smtClean="0"/>
              <a:t>2018-01-12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4C92-6B25-494E-B9ED-4E61EFE948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4170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60E0-A60D-4E6D-BD0B-AB40E149879A}" type="datetimeFigureOut">
              <a:rPr lang="en-CA" smtClean="0"/>
              <a:t>2018-01-12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4C92-6B25-494E-B9ED-4E61EFE948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7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5D860E0-A60D-4E6D-BD0B-AB40E149879A}" type="datetimeFigureOut">
              <a:rPr lang="en-CA" smtClean="0"/>
              <a:t>2018-01-12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CA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E434C92-6B25-494E-B9ED-4E61EFE948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4054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9DCB3-1AC3-47A8-AFB0-2365780263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FM Tuner Evaluation Board - Si4703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8E3388-499D-4D21-A025-0F29258F44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By: Aldo Ndreu</a:t>
            </a:r>
          </a:p>
        </p:txBody>
      </p:sp>
    </p:spTree>
    <p:extLst>
      <p:ext uri="{BB962C8B-B14F-4D97-AF65-F5344CB8AC3E}">
        <p14:creationId xmlns:p14="http://schemas.microsoft.com/office/powerpoint/2010/main" val="1035964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568FA-3C11-48E0-BF8D-E28EB7889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i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22550-78BA-4CB6-B5E0-9FFC3D00F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/>
              <a:t>The project which I decided to undertake this semester was working with the si4703 FM Tuner Evaluation board.</a:t>
            </a:r>
          </a:p>
          <a:p>
            <a:r>
              <a:rPr lang="en-CA" sz="2000" dirty="0"/>
              <a:t>This small evaluation board enables the user to tune into different FM radio stations and also does a great job of filter and carrier detection.</a:t>
            </a:r>
          </a:p>
          <a:p>
            <a:r>
              <a:rPr lang="en-CA" sz="2000" dirty="0"/>
              <a:t>The antenna of this sensor can either be headphones which go into the 3.5mm audio jack or even speakers which I will be using in order to demonstrate my project.</a:t>
            </a:r>
          </a:p>
        </p:txBody>
      </p:sp>
    </p:spTree>
    <p:extLst>
      <p:ext uri="{BB962C8B-B14F-4D97-AF65-F5344CB8AC3E}">
        <p14:creationId xmlns:p14="http://schemas.microsoft.com/office/powerpoint/2010/main" val="2892208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599FD-3329-4965-B3F4-268394B0E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i="1" dirty="0"/>
              <a:t>Budget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A11106-BD10-4506-AC77-1C7711EFF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14" y="2462426"/>
            <a:ext cx="10596688" cy="415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940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92172-942F-43A2-99CA-D8EFDE938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i="1" dirty="0"/>
              <a:t>Schedule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045FD4-10D4-4FC3-9183-B70085C98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396" y="2388858"/>
            <a:ext cx="7271208" cy="396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222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1B2DD-B4D0-44D0-BA07-9397CA474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i="1" dirty="0"/>
              <a:t>Project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5E960-F043-42FA-B407-D8B22DCB3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000" dirty="0"/>
              <a:t>I will now demonstrate my project to the class!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B3CB0C-5154-4EEE-9272-F8C87B48CD62}"/>
              </a:ext>
            </a:extLst>
          </p:cNvPr>
          <p:cNvSpPr/>
          <p:nvPr/>
        </p:nvSpPr>
        <p:spPr>
          <a:xfrm>
            <a:off x="4575408" y="3849985"/>
            <a:ext cx="25955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ENJOY!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E124D8-D693-4001-B84E-A562A8FD8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467" y="3467989"/>
            <a:ext cx="1816230" cy="18162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DE58B3-CF4E-4BF0-86F9-2EFB3C286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702" y="3550604"/>
            <a:ext cx="16510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634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1A7B3-5664-457C-8A03-EAB579D7D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i="1" dirty="0"/>
              <a:t>Previous/Current Course Knowledge Utilized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A6F05-A169-4CAD-A26D-08048C608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941153" cy="3416300"/>
          </a:xfrm>
        </p:spPr>
        <p:txBody>
          <a:bodyPr/>
          <a:lstStyle/>
          <a:p>
            <a:pPr marL="0" indent="0">
              <a:buNone/>
            </a:pPr>
            <a:r>
              <a:rPr lang="en-CA" sz="2400" i="1" dirty="0"/>
              <a:t>While working on this project I learned a few things such as:</a:t>
            </a:r>
          </a:p>
          <a:p>
            <a:r>
              <a:rPr lang="en-CA" b="1" dirty="0"/>
              <a:t>Learning how to use a Raspberry Pi</a:t>
            </a:r>
          </a:p>
          <a:p>
            <a:r>
              <a:rPr lang="en-CA" b="1" dirty="0"/>
              <a:t>Learning how to use an Arduino Pro Mini for testing purposes</a:t>
            </a:r>
          </a:p>
          <a:p>
            <a:r>
              <a:rPr lang="en-CA" b="1" dirty="0"/>
              <a:t>Soldering</a:t>
            </a:r>
          </a:p>
          <a:p>
            <a:r>
              <a:rPr lang="en-CA" b="1" dirty="0"/>
              <a:t>Properly connecting wires to appropriate pins on breadboard</a:t>
            </a:r>
          </a:p>
          <a:p>
            <a:r>
              <a:rPr lang="en-CA" b="1" dirty="0"/>
              <a:t>Using previous knowledge of Electric Circuits for troubleshooting </a:t>
            </a:r>
          </a:p>
          <a:p>
            <a:r>
              <a:rPr lang="en-CA" b="1" dirty="0"/>
              <a:t>CENG 250, CENG 251, CENG 256 (Other mixtures of electrical and programming courses)</a:t>
            </a:r>
          </a:p>
          <a:p>
            <a:pPr marL="0" indent="0">
              <a:buNone/>
            </a:pPr>
            <a:endParaRPr lang="en-CA" b="1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2240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5AB46E-C490-449D-AFC7-E21B103466BC}"/>
              </a:ext>
            </a:extLst>
          </p:cNvPr>
          <p:cNvSpPr/>
          <p:nvPr/>
        </p:nvSpPr>
        <p:spPr>
          <a:xfrm>
            <a:off x="4022355" y="2967335"/>
            <a:ext cx="41472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THANK-YOU</a:t>
            </a:r>
          </a:p>
        </p:txBody>
      </p:sp>
    </p:spTree>
    <p:extLst>
      <p:ext uri="{BB962C8B-B14F-4D97-AF65-F5344CB8AC3E}">
        <p14:creationId xmlns:p14="http://schemas.microsoft.com/office/powerpoint/2010/main" val="17352343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77</TotalTime>
  <Words>175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FM Tuner Evaluation Board - Si4703</vt:lpstr>
      <vt:lpstr>Introduction</vt:lpstr>
      <vt:lpstr>Budget</vt:lpstr>
      <vt:lpstr>Schedule</vt:lpstr>
      <vt:lpstr>Project Demonstration</vt:lpstr>
      <vt:lpstr>Previous/Current Course Knowledge Utilized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FM Tuner Evaluation Board - Si4703</dc:title>
  <dc:creator>Owner</dc:creator>
  <cp:lastModifiedBy>Owner</cp:lastModifiedBy>
  <cp:revision>7</cp:revision>
  <dcterms:created xsi:type="dcterms:W3CDTF">2018-01-12T14:37:01Z</dcterms:created>
  <dcterms:modified xsi:type="dcterms:W3CDTF">2018-01-12T19:13:54Z</dcterms:modified>
</cp:coreProperties>
</file>