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94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F2F2-8747-151E-675B-90ED7F781C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X" dirty="0"/>
              <a:t>Recipy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347BC-DB4B-D7E5-B452-A388F88DE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Alfredo Jose Welsh </a:t>
            </a:r>
            <a:r>
              <a:rPr lang="en-US" dirty="0" err="1"/>
              <a:t>Martínez</a:t>
            </a:r>
            <a:r>
              <a:rPr lang="en-US" dirty="0"/>
              <a:t> A00825988 </a:t>
            </a:r>
          </a:p>
          <a:p>
            <a:r>
              <a:rPr lang="en-US" dirty="0"/>
              <a:t>Hannia Ortega Samaniego A01283410 </a:t>
            </a:r>
          </a:p>
          <a:p>
            <a:r>
              <a:rPr lang="en-US" dirty="0"/>
              <a:t>Aldo Jesus Samaniego Silva A00825779 </a:t>
            </a:r>
          </a:p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287805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730398-8D25-1073-3F54-6A7D761F6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>
            <a:normAutofit/>
          </a:bodyPr>
          <a:lstStyle/>
          <a:p>
            <a:r>
              <a:rPr lang="en-MX" dirty="0">
                <a:solidFill>
                  <a:schemeClr val="tx2"/>
                </a:solidFill>
              </a:rPr>
              <a:t>Visión Misión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F70D4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220AFE8-A9E6-1834-245F-5C3E245CC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57" y="2826926"/>
            <a:ext cx="4626864" cy="2524945"/>
          </a:xfrm>
          <a:prstGeom prst="rect">
            <a:avLst/>
          </a:prstGeom>
          <a:ln w="12700">
            <a:noFill/>
          </a:ln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6E5C63-63C3-5B8E-272B-52ECCD8EF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03" y="2228850"/>
            <a:ext cx="5028928" cy="3699669"/>
          </a:xfrm>
        </p:spPr>
        <p:txBody>
          <a:bodyPr>
            <a:normAutofit/>
          </a:bodyPr>
          <a:lstStyle/>
          <a:p>
            <a:pPr>
              <a:buClr>
                <a:srgbClr val="F70D42"/>
              </a:buClr>
            </a:pP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s-ES_tradnl" dirty="0"/>
              <a:t>creación</a:t>
            </a:r>
            <a:r>
              <a:rPr lang="en-US" dirty="0"/>
              <a:t> de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página</a:t>
            </a:r>
            <a:r>
              <a:rPr lang="en-US" dirty="0"/>
              <a:t> web se </a:t>
            </a:r>
            <a:r>
              <a:rPr lang="en-US" dirty="0" err="1"/>
              <a:t>tuvo</a:t>
            </a:r>
            <a:r>
              <a:rPr lang="en-US" dirty="0"/>
              <a:t> al </a:t>
            </a:r>
            <a:r>
              <a:rPr lang="en-US" dirty="0" err="1"/>
              <a:t>querer</a:t>
            </a:r>
            <a:r>
              <a:rPr lang="en-US" dirty="0"/>
              <a:t> </a:t>
            </a:r>
            <a:r>
              <a:rPr lang="en-US" dirty="0" err="1"/>
              <a:t>ofrecer</a:t>
            </a:r>
            <a:r>
              <a:rPr lang="en-US" dirty="0"/>
              <a:t> al </a:t>
            </a:r>
            <a:r>
              <a:rPr lang="en-US" dirty="0" err="1"/>
              <a:t>usuario</a:t>
            </a:r>
            <a:r>
              <a:rPr lang="en-US" dirty="0"/>
              <a:t>/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amantes</a:t>
            </a:r>
            <a:r>
              <a:rPr lang="en-US" dirty="0"/>
              <a:t> de la </a:t>
            </a:r>
            <a:r>
              <a:rPr lang="en-US" dirty="0" err="1"/>
              <a:t>gastronomia</a:t>
            </a:r>
            <a:r>
              <a:rPr lang="en-US" dirty="0"/>
              <a:t> o </a:t>
            </a:r>
            <a:r>
              <a:rPr lang="en-US" dirty="0" err="1"/>
              <a:t>incluso</a:t>
            </a:r>
            <a:r>
              <a:rPr lang="en-US" dirty="0"/>
              <a:t> a personas que </a:t>
            </a:r>
            <a:r>
              <a:rPr lang="en-US" dirty="0" err="1"/>
              <a:t>quieren</a:t>
            </a:r>
            <a:r>
              <a:rPr lang="en-US" dirty="0"/>
              <a:t> </a:t>
            </a:r>
            <a:r>
              <a:rPr lang="en-US" dirty="0" err="1"/>
              <a:t>aprender</a:t>
            </a:r>
            <a:r>
              <a:rPr lang="en-US" dirty="0"/>
              <a:t> a </a:t>
            </a:r>
            <a:r>
              <a:rPr lang="en-US" dirty="0" err="1"/>
              <a:t>cocinar</a:t>
            </a:r>
            <a:r>
              <a:rPr lang="en-US" dirty="0"/>
              <a:t>,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amigable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se </a:t>
            </a:r>
            <a:r>
              <a:rPr lang="en-US" dirty="0" err="1"/>
              <a:t>pueda</a:t>
            </a:r>
            <a:r>
              <a:rPr lang="en-US" dirty="0"/>
              <a:t> </a:t>
            </a:r>
            <a:r>
              <a:rPr lang="en-US" dirty="0" err="1"/>
              <a:t>enseñar</a:t>
            </a:r>
            <a:r>
              <a:rPr lang="en-US" dirty="0"/>
              <a:t> y </a:t>
            </a:r>
            <a:r>
              <a:rPr lang="en-US" dirty="0" err="1"/>
              <a:t>conocer</a:t>
            </a:r>
            <a:r>
              <a:rPr lang="en-US" dirty="0"/>
              <a:t> </a:t>
            </a:r>
            <a:r>
              <a:rPr lang="en-US" dirty="0" err="1"/>
              <a:t>nuevas</a:t>
            </a:r>
            <a:r>
              <a:rPr lang="en-US" dirty="0"/>
              <a:t> </a:t>
            </a:r>
            <a:r>
              <a:rPr lang="en-US" dirty="0" err="1"/>
              <a:t>recetas</a:t>
            </a:r>
            <a:r>
              <a:rPr lang="en-US" dirty="0"/>
              <a:t> de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comida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busque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391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EB7E9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765FEB6-4852-2E37-B5FC-77A550CF3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42" y="192881"/>
            <a:ext cx="4959318" cy="6590458"/>
          </a:xfrm>
          <a:prstGeom prst="rect">
            <a:avLst/>
          </a:prstGeom>
          <a:ln w="12700">
            <a:noFill/>
          </a:ln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681344-3E31-0003-D179-03B8C4F2A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702" y="1083292"/>
            <a:ext cx="5155929" cy="4845228"/>
          </a:xfrm>
        </p:spPr>
        <p:txBody>
          <a:bodyPr>
            <a:normAutofit/>
          </a:bodyPr>
          <a:lstStyle/>
          <a:p>
            <a:pPr>
              <a:buClr>
                <a:srgbClr val="EB7E93"/>
              </a:buClr>
            </a:pPr>
            <a:r>
              <a:rPr lang="en-US" dirty="0" err="1"/>
              <a:t>Nosotros</a:t>
            </a:r>
            <a:r>
              <a:rPr lang="en-US" dirty="0"/>
              <a:t> </a:t>
            </a:r>
            <a:r>
              <a:rPr lang="en-US" dirty="0" err="1"/>
              <a:t>implementamos</a:t>
            </a:r>
            <a:r>
              <a:rPr lang="en-US" dirty="0"/>
              <a:t> un LOGIN </a:t>
            </a:r>
            <a:r>
              <a:rPr lang="en-US" dirty="0" err="1"/>
              <a:t>amigable</a:t>
            </a:r>
            <a:r>
              <a:rPr lang="en-US" dirty="0"/>
              <a:t> y con </a:t>
            </a:r>
            <a:r>
              <a:rPr lang="en-US" dirty="0" err="1"/>
              <a:t>seguridad</a:t>
            </a:r>
            <a:r>
              <a:rPr lang="en-US" dirty="0"/>
              <a:t> </a:t>
            </a:r>
            <a:r>
              <a:rPr lang="en-US" dirty="0" err="1"/>
              <a:t>amarrado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base de </a:t>
            </a:r>
            <a:r>
              <a:rPr lang="en-US" dirty="0" err="1"/>
              <a:t>datos</a:t>
            </a:r>
            <a:r>
              <a:rPr lang="en-US" dirty="0"/>
              <a:t>: MYSQL </a:t>
            </a:r>
          </a:p>
          <a:p>
            <a:pPr marL="0" indent="0">
              <a:buClr>
                <a:srgbClr val="EB7E93"/>
              </a:buClr>
              <a:buNone/>
            </a:pPr>
            <a:r>
              <a:rPr lang="en-US" dirty="0"/>
              <a:t>Este con la </a:t>
            </a:r>
            <a:r>
              <a:rPr lang="en-US" dirty="0" err="1"/>
              <a:t>tarea</a:t>
            </a:r>
            <a:r>
              <a:rPr lang="en-US" dirty="0"/>
              <a:t> de que sea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plataforma</a:t>
            </a:r>
            <a:r>
              <a:rPr lang="en-US" dirty="0"/>
              <a:t> </a:t>
            </a:r>
            <a:r>
              <a:rPr lang="en-US" dirty="0" err="1"/>
              <a:t>segura</a:t>
            </a:r>
            <a:r>
              <a:rPr lang="en-US" dirty="0"/>
              <a:t> para </a:t>
            </a:r>
            <a:r>
              <a:rPr lang="en-US" dirty="0" err="1"/>
              <a:t>usuario</a:t>
            </a:r>
            <a:r>
              <a:rPr lang="en-US" dirty="0"/>
              <a:t> y para </a:t>
            </a:r>
            <a:r>
              <a:rPr lang="en-US" dirty="0" err="1"/>
              <a:t>nosotros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776AE-328E-583C-C021-0747138D6EF6}"/>
              </a:ext>
            </a:extLst>
          </p:cNvPr>
          <p:cNvSpPr txBox="1"/>
          <p:nvPr/>
        </p:nvSpPr>
        <p:spPr>
          <a:xfrm>
            <a:off x="6253702" y="252294"/>
            <a:ext cx="5120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4800" dirty="0"/>
              <a:t>Login</a:t>
            </a:r>
            <a:r>
              <a:rPr lang="en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202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C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" name="Content Placeholder 4" descr="Graphical user interface, application, website, PowerPoint&#10;&#10;Description automatically generated">
            <a:extLst>
              <a:ext uri="{FF2B5EF4-FFF2-40B4-BE49-F238E27FC236}">
                <a16:creationId xmlns:a16="http://schemas.microsoft.com/office/drawing/2014/main" id="{9F7A20E7-CE28-F26B-BB30-32D75EC40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462"/>
          <a:stretch/>
        </p:blipFill>
        <p:spPr>
          <a:xfrm>
            <a:off x="643467" y="975360"/>
            <a:ext cx="10905066" cy="490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25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Graphical user interface, application, website, PowerPoint&#10;&#10;Description automatically generated">
            <a:extLst>
              <a:ext uri="{FF2B5EF4-FFF2-40B4-BE49-F238E27FC236}">
                <a16:creationId xmlns:a16="http://schemas.microsoft.com/office/drawing/2014/main" id="{F9606AFE-55D7-936D-5596-9525277C0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6043"/>
          <a:stretch/>
        </p:blipFill>
        <p:spPr>
          <a:xfrm>
            <a:off x="5297450" y="47772"/>
            <a:ext cx="6512816" cy="66673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1A17D3-EB9A-A8B0-7BBE-26E4CA9762B8}"/>
              </a:ext>
            </a:extLst>
          </p:cNvPr>
          <p:cNvSpPr txBox="1"/>
          <p:nvPr/>
        </p:nvSpPr>
        <p:spPr>
          <a:xfrm>
            <a:off x="786634" y="1758350"/>
            <a:ext cx="3557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dirty="0"/>
              <a:t>Diseño sencillo</a:t>
            </a:r>
          </a:p>
          <a:p>
            <a:endParaRPr lang="en-MX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3529E-7D05-5663-938B-18E1AF16E994}"/>
              </a:ext>
            </a:extLst>
          </p:cNvPr>
          <p:cNvSpPr txBox="1"/>
          <p:nvPr/>
        </p:nvSpPr>
        <p:spPr>
          <a:xfrm>
            <a:off x="893379" y="2404681"/>
            <a:ext cx="345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dirty="0"/>
              <a:t>Le damos la oportunidad al usuario de poder subir fotos de la receta que quiera subir a su perfil.</a:t>
            </a:r>
          </a:p>
        </p:txBody>
      </p:sp>
    </p:spTree>
    <p:extLst>
      <p:ext uri="{BB962C8B-B14F-4D97-AF65-F5344CB8AC3E}">
        <p14:creationId xmlns:p14="http://schemas.microsoft.com/office/powerpoint/2010/main" val="752002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Graphical user interface, application, website, PowerPoint&#10;&#10;Description automatically generated">
            <a:extLst>
              <a:ext uri="{FF2B5EF4-FFF2-40B4-BE49-F238E27FC236}">
                <a16:creationId xmlns:a16="http://schemas.microsoft.com/office/drawing/2014/main" id="{2E9ACFED-E067-F9AA-B390-53D83A04A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961" r="-462"/>
          <a:stretch/>
        </p:blipFill>
        <p:spPr>
          <a:xfrm>
            <a:off x="4775441" y="562661"/>
            <a:ext cx="6954595" cy="5433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37B014-63E0-1DC1-27DD-2FF6DFDA309B}"/>
              </a:ext>
            </a:extLst>
          </p:cNvPr>
          <p:cNvSpPr txBox="1"/>
          <p:nvPr/>
        </p:nvSpPr>
        <p:spPr>
          <a:xfrm>
            <a:off x="914400" y="1785938"/>
            <a:ext cx="337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dirty="0"/>
              <a:t>Feed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5242C6-4E1B-0F1E-C7B9-1D4ED272BA90}"/>
              </a:ext>
            </a:extLst>
          </p:cNvPr>
          <p:cNvSpPr txBox="1"/>
          <p:nvPr/>
        </p:nvSpPr>
        <p:spPr>
          <a:xfrm>
            <a:off x="821531" y="2357438"/>
            <a:ext cx="3557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dirty="0"/>
              <a:t>Queremos darle al usuario un perfil y un feed, donde podrá ver fotos de otros usuarios.</a:t>
            </a:r>
          </a:p>
          <a:p>
            <a:endParaRPr lang="en-MX" dirty="0"/>
          </a:p>
          <a:p>
            <a:r>
              <a:rPr lang="en-MX" dirty="0"/>
              <a:t>Esto más adelante se podría implementar con un algoritmo para que su página sea más personalizada.</a:t>
            </a:r>
          </a:p>
        </p:txBody>
      </p:sp>
    </p:spTree>
    <p:extLst>
      <p:ext uri="{BB962C8B-B14F-4D97-AF65-F5344CB8AC3E}">
        <p14:creationId xmlns:p14="http://schemas.microsoft.com/office/powerpoint/2010/main" val="259130583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17</TotalTime>
  <Words>159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Atlas</vt:lpstr>
      <vt:lpstr>Recipy</vt:lpstr>
      <vt:lpstr>Visión Misión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Recipy</dc:title>
  <dc:creator>Hannia Ortega Samaniego</dc:creator>
  <cp:lastModifiedBy>Hannia Ortega Samaniego</cp:lastModifiedBy>
  <cp:revision>1</cp:revision>
  <dcterms:created xsi:type="dcterms:W3CDTF">2022-06-14T23:11:23Z</dcterms:created>
  <dcterms:modified xsi:type="dcterms:W3CDTF">2022-06-14T23:29:20Z</dcterms:modified>
</cp:coreProperties>
</file>