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61" r:id="rId4"/>
    <p:sldId id="259" r:id="rId5"/>
    <p:sldId id="260" r:id="rId6"/>
    <p:sldId id="262" r:id="rId7"/>
  </p:sldIdLst>
  <p:sldSz cx="12192000" cy="6858000"/>
  <p:notesSz cx="6858000" cy="12192000"/>
  <p:embeddedFontLst>
    <p:embeddedFont>
      <p:font typeface="Arial Narrow" panose="020B0606020202030204" pitchFamily="34" charset="0"/>
      <p:regular r:id="rId9"/>
      <p:bold r:id="rId10"/>
      <p:italic r:id="rId11"/>
      <p:bold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mbria Math" panose="02040503050406030204" pitchFamily="18" charset="0"/>
      <p:regular r:id="rId17"/>
    </p:embeddedFont>
    <p:embeddedFont>
      <p:font typeface="Georgia" panose="02040502050405020303" pitchFamily="18" charset="0"/>
      <p:regular r:id="rId18"/>
      <p:bold r:id="rId19"/>
      <p:italic r:id="rId20"/>
      <p:boldItalic r:id="rId21"/>
    </p:embeddedFont>
    <p:embeddedFont>
      <p:font typeface="Times" panose="02020603050405020304" pitchFamily="18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4" roundtripDataSignature="AMtx7mhNO6VY0Tikx2Y50YcYUbGQ0UrB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FBE"/>
    <a:srgbClr val="FF6600"/>
    <a:srgbClr val="0657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17" autoAdjust="0"/>
    <p:restoredTop sz="94626"/>
  </p:normalViewPr>
  <p:slideViewPr>
    <p:cSldViewPr snapToGrid="0">
      <p:cViewPr>
        <p:scale>
          <a:sx n="75" d="100"/>
          <a:sy n="75" d="100"/>
        </p:scale>
        <p:origin x="389" y="3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54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57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56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611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611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1580813"/>
            <a:ext cx="2971800" cy="61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9" name="Google Shape;2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1" name="Google Shape;2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0966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1" name="Google Shape;2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1" name="Google Shape;2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9222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1" name="Google Shape;2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8993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intermédiaire">
  <p:cSld name="Titre intermédiair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>
            <a:spLocks noGrp="1"/>
          </p:cNvSpPr>
          <p:nvPr>
            <p:ph type="title"/>
          </p:nvPr>
        </p:nvSpPr>
        <p:spPr>
          <a:xfrm>
            <a:off x="1130300" y="2146299"/>
            <a:ext cx="10648012" cy="6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eorgia"/>
              <a:buNone/>
              <a:defRPr sz="30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/>
          <p:nvPr/>
        </p:nvSpPr>
        <p:spPr>
          <a:xfrm>
            <a:off x="1181099" y="2823097"/>
            <a:ext cx="4710897" cy="1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22"/>
          <p:cNvSpPr txBox="1">
            <a:spLocks noGrp="1"/>
          </p:cNvSpPr>
          <p:nvPr>
            <p:ph type="body" idx="1"/>
          </p:nvPr>
        </p:nvSpPr>
        <p:spPr>
          <a:xfrm>
            <a:off x="1181099" y="2997200"/>
            <a:ext cx="5676900" cy="18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 b="0" i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re seul">
  <p:cSld name="1_Titre seul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>
            <a:spLocks noGrp="1"/>
          </p:cNvSpPr>
          <p:nvPr>
            <p:ph type="title"/>
          </p:nvPr>
        </p:nvSpPr>
        <p:spPr>
          <a:xfrm>
            <a:off x="656493" y="0"/>
            <a:ext cx="11535507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35"/>
          <p:cNvSpPr txBox="1">
            <a:spLocks noGrp="1"/>
          </p:cNvSpPr>
          <p:nvPr>
            <p:ph type="dt" idx="10"/>
          </p:nvPr>
        </p:nvSpPr>
        <p:spPr>
          <a:xfrm>
            <a:off x="0" y="6586538"/>
            <a:ext cx="2743200" cy="262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35"/>
          <p:cNvSpPr txBox="1">
            <a:spLocks noGrp="1"/>
          </p:cNvSpPr>
          <p:nvPr>
            <p:ph type="ftr" idx="11"/>
          </p:nvPr>
        </p:nvSpPr>
        <p:spPr>
          <a:xfrm>
            <a:off x="4038600" y="6586538"/>
            <a:ext cx="4114800" cy="262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5"/>
          <p:cNvSpPr txBox="1">
            <a:spLocks noGrp="1"/>
          </p:cNvSpPr>
          <p:nvPr>
            <p:ph type="sldNum" idx="12"/>
          </p:nvPr>
        </p:nvSpPr>
        <p:spPr>
          <a:xfrm>
            <a:off x="9448799" y="6586538"/>
            <a:ext cx="2743200" cy="262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1" name="Google Shape;181;p35"/>
          <p:cNvGrpSpPr/>
          <p:nvPr/>
        </p:nvGrpSpPr>
        <p:grpSpPr>
          <a:xfrm>
            <a:off x="0" y="-12825"/>
            <a:ext cx="12194324" cy="6460415"/>
            <a:chOff x="0" y="-12825"/>
            <a:chExt cx="12194324" cy="6460415"/>
          </a:xfrm>
        </p:grpSpPr>
        <p:grpSp>
          <p:nvGrpSpPr>
            <p:cNvPr id="182" name="Google Shape;182;p35"/>
            <p:cNvGrpSpPr/>
            <p:nvPr/>
          </p:nvGrpSpPr>
          <p:grpSpPr>
            <a:xfrm>
              <a:off x="0" y="2358"/>
              <a:ext cx="6887395" cy="6445232"/>
              <a:chOff x="0" y="2358"/>
              <a:chExt cx="6887395" cy="6445232"/>
            </a:xfrm>
          </p:grpSpPr>
          <p:sp>
            <p:nvSpPr>
              <p:cNvPr id="183" name="Google Shape;183;p35"/>
              <p:cNvSpPr/>
              <p:nvPr/>
            </p:nvSpPr>
            <p:spPr>
              <a:xfrm>
                <a:off x="1" y="2358"/>
                <a:ext cx="256890" cy="186178"/>
              </a:xfrm>
              <a:custGeom>
                <a:avLst/>
                <a:gdLst/>
                <a:ahLst/>
                <a:cxnLst/>
                <a:rect l="l" t="t" r="r" b="b"/>
                <a:pathLst>
                  <a:path w="205047" h="160713" extrusionOk="0">
                    <a:moveTo>
                      <a:pt x="0" y="0"/>
                    </a:moveTo>
                    <a:lnTo>
                      <a:pt x="5542" y="116378"/>
                    </a:lnTo>
                    <a:lnTo>
                      <a:pt x="205047" y="160713"/>
                    </a:lnTo>
                    <a:lnTo>
                      <a:pt x="1662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D00"/>
              </a:solidFill>
              <a:ln w="12700" cap="flat" cmpd="sng">
                <a:solidFill>
                  <a:srgbClr val="FFED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35"/>
              <p:cNvSpPr/>
              <p:nvPr/>
            </p:nvSpPr>
            <p:spPr>
              <a:xfrm>
                <a:off x="0" y="538106"/>
                <a:ext cx="465513" cy="393469"/>
              </a:xfrm>
              <a:custGeom>
                <a:avLst/>
                <a:gdLst/>
                <a:ahLst/>
                <a:cxnLst/>
                <a:rect l="l" t="t" r="r" b="b"/>
                <a:pathLst>
                  <a:path w="465513" h="393469" extrusionOk="0">
                    <a:moveTo>
                      <a:pt x="5542" y="0"/>
                    </a:moveTo>
                    <a:cubicBezTo>
                      <a:pt x="3695" y="131156"/>
                      <a:pt x="1847" y="262313"/>
                      <a:pt x="0" y="393469"/>
                    </a:cubicBezTo>
                    <a:lnTo>
                      <a:pt x="465513" y="393469"/>
                    </a:lnTo>
                    <a:lnTo>
                      <a:pt x="5542" y="0"/>
                    </a:lnTo>
                    <a:close/>
                  </a:path>
                </a:pathLst>
              </a:custGeom>
              <a:solidFill>
                <a:srgbClr val="122372"/>
              </a:solidFill>
              <a:ln w="12700" cap="flat" cmpd="sng">
                <a:solidFill>
                  <a:srgbClr val="12237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35"/>
              <p:cNvSpPr/>
              <p:nvPr/>
            </p:nvSpPr>
            <p:spPr>
              <a:xfrm>
                <a:off x="4072" y="126890"/>
                <a:ext cx="1126067" cy="804333"/>
              </a:xfrm>
              <a:custGeom>
                <a:avLst/>
                <a:gdLst/>
                <a:ahLst/>
                <a:cxnLst/>
                <a:rect l="l" t="t" r="r" b="b"/>
                <a:pathLst>
                  <a:path w="1126067" h="804333" extrusionOk="0">
                    <a:moveTo>
                      <a:pt x="0" y="0"/>
                    </a:moveTo>
                    <a:lnTo>
                      <a:pt x="0" y="431800"/>
                    </a:lnTo>
                    <a:lnTo>
                      <a:pt x="474133" y="804333"/>
                    </a:lnTo>
                    <a:lnTo>
                      <a:pt x="1126067" y="2709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ABFF"/>
              </a:solidFill>
              <a:ln w="12700" cap="flat" cmpd="sng">
                <a:solidFill>
                  <a:srgbClr val="00ABF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35"/>
              <p:cNvSpPr/>
              <p:nvPr/>
            </p:nvSpPr>
            <p:spPr>
              <a:xfrm>
                <a:off x="655760" y="3269830"/>
                <a:ext cx="465513" cy="393469"/>
              </a:xfrm>
              <a:custGeom>
                <a:avLst/>
                <a:gdLst/>
                <a:ahLst/>
                <a:cxnLst/>
                <a:rect l="l" t="t" r="r" b="b"/>
                <a:pathLst>
                  <a:path w="465513" h="393469" extrusionOk="0">
                    <a:moveTo>
                      <a:pt x="5542" y="0"/>
                    </a:moveTo>
                    <a:cubicBezTo>
                      <a:pt x="3695" y="131156"/>
                      <a:pt x="1847" y="262313"/>
                      <a:pt x="0" y="393469"/>
                    </a:cubicBezTo>
                    <a:lnTo>
                      <a:pt x="465513" y="393469"/>
                    </a:lnTo>
                    <a:lnTo>
                      <a:pt x="5542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87;p35"/>
              <p:cNvSpPr/>
              <p:nvPr/>
            </p:nvSpPr>
            <p:spPr>
              <a:xfrm>
                <a:off x="664626" y="6004620"/>
                <a:ext cx="465513" cy="393469"/>
              </a:xfrm>
              <a:custGeom>
                <a:avLst/>
                <a:gdLst/>
                <a:ahLst/>
                <a:cxnLst/>
                <a:rect l="l" t="t" r="r" b="b"/>
                <a:pathLst>
                  <a:path w="465513" h="393469" extrusionOk="0">
                    <a:moveTo>
                      <a:pt x="5542" y="0"/>
                    </a:moveTo>
                    <a:cubicBezTo>
                      <a:pt x="3695" y="131156"/>
                      <a:pt x="1847" y="262313"/>
                      <a:pt x="0" y="393469"/>
                    </a:cubicBezTo>
                    <a:lnTo>
                      <a:pt x="465513" y="393469"/>
                    </a:lnTo>
                    <a:lnTo>
                      <a:pt x="5542" y="0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88;p35"/>
              <p:cNvSpPr/>
              <p:nvPr/>
            </p:nvSpPr>
            <p:spPr>
              <a:xfrm>
                <a:off x="6421882" y="6054121"/>
                <a:ext cx="465513" cy="393469"/>
              </a:xfrm>
              <a:custGeom>
                <a:avLst/>
                <a:gdLst/>
                <a:ahLst/>
                <a:cxnLst/>
                <a:rect l="l" t="t" r="r" b="b"/>
                <a:pathLst>
                  <a:path w="465513" h="393469" extrusionOk="0">
                    <a:moveTo>
                      <a:pt x="5542" y="0"/>
                    </a:moveTo>
                    <a:cubicBezTo>
                      <a:pt x="3695" y="131156"/>
                      <a:pt x="1847" y="262313"/>
                      <a:pt x="0" y="393469"/>
                    </a:cubicBezTo>
                    <a:lnTo>
                      <a:pt x="465513" y="393469"/>
                    </a:lnTo>
                    <a:lnTo>
                      <a:pt x="5542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35"/>
              <p:cNvSpPr/>
              <p:nvPr/>
            </p:nvSpPr>
            <p:spPr>
              <a:xfrm>
                <a:off x="6410809" y="3240775"/>
                <a:ext cx="465513" cy="393469"/>
              </a:xfrm>
              <a:custGeom>
                <a:avLst/>
                <a:gdLst/>
                <a:ahLst/>
                <a:cxnLst/>
                <a:rect l="l" t="t" r="r" b="b"/>
                <a:pathLst>
                  <a:path w="465513" h="393469" extrusionOk="0">
                    <a:moveTo>
                      <a:pt x="5542" y="0"/>
                    </a:moveTo>
                    <a:cubicBezTo>
                      <a:pt x="3695" y="131156"/>
                      <a:pt x="1847" y="262313"/>
                      <a:pt x="0" y="393469"/>
                    </a:cubicBezTo>
                    <a:lnTo>
                      <a:pt x="465513" y="393469"/>
                    </a:lnTo>
                    <a:lnTo>
                      <a:pt x="5542" y="0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0" name="Google Shape;190;p35"/>
            <p:cNvSpPr/>
            <p:nvPr/>
          </p:nvSpPr>
          <p:spPr>
            <a:xfrm>
              <a:off x="168639" y="-12825"/>
              <a:ext cx="12025685" cy="942071"/>
            </a:xfrm>
            <a:custGeom>
              <a:avLst/>
              <a:gdLst/>
              <a:ahLst/>
              <a:cxnLst/>
              <a:rect l="l" t="t" r="r" b="b"/>
              <a:pathLst>
                <a:path w="12025685" h="942071" extrusionOk="0">
                  <a:moveTo>
                    <a:pt x="303551" y="938923"/>
                  </a:moveTo>
                  <a:lnTo>
                    <a:pt x="963118" y="395530"/>
                  </a:lnTo>
                  <a:lnTo>
                    <a:pt x="48718" y="178172"/>
                  </a:lnTo>
                  <a:lnTo>
                    <a:pt x="0" y="2038"/>
                  </a:lnTo>
                  <a:lnTo>
                    <a:pt x="12019291" y="0"/>
                  </a:lnTo>
                  <a:cubicBezTo>
                    <a:pt x="12021422" y="309541"/>
                    <a:pt x="12023554" y="632530"/>
                    <a:pt x="12025685" y="942071"/>
                  </a:cubicBezTo>
                  <a:lnTo>
                    <a:pt x="303551" y="938923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1" name="Google Shape;191;p35"/>
          <p:cNvSpPr/>
          <p:nvPr/>
        </p:nvSpPr>
        <p:spPr>
          <a:xfrm rot="-5400002">
            <a:off x="-917772" y="2124270"/>
            <a:ext cx="2412624" cy="577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strike="noStrike">
                <a:solidFill>
                  <a:srgbClr val="9B9B9B"/>
                </a:solidFill>
                <a:latin typeface="Arial"/>
                <a:ea typeface="Arial"/>
                <a:cs typeface="Arial"/>
                <a:sym typeface="Arial"/>
              </a:rPr>
              <a:t>AXE INTERNE</a:t>
            </a:r>
            <a:endParaRPr sz="2000" b="1" i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5"/>
          <p:cNvSpPr/>
          <p:nvPr/>
        </p:nvSpPr>
        <p:spPr>
          <a:xfrm rot="-5400002">
            <a:off x="-932698" y="4827020"/>
            <a:ext cx="2422525" cy="577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strike="noStrike">
                <a:solidFill>
                  <a:srgbClr val="9B9B9B"/>
                </a:solidFill>
                <a:latin typeface="Arial"/>
                <a:ea typeface="Arial"/>
                <a:cs typeface="Arial"/>
                <a:sym typeface="Arial"/>
              </a:rPr>
              <a:t>AXE EXTERNE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35"/>
          <p:cNvSpPr/>
          <p:nvPr/>
        </p:nvSpPr>
        <p:spPr>
          <a:xfrm rot="-754200">
            <a:off x="1173756" y="1782540"/>
            <a:ext cx="4489973" cy="127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strike="noStrike">
                <a:solidFill>
                  <a:srgbClr val="F2F2F2"/>
                </a:solidFill>
                <a:latin typeface="Avenir"/>
                <a:ea typeface="Avenir"/>
                <a:cs typeface="Avenir"/>
                <a:sym typeface="Avenir"/>
              </a:rPr>
              <a:t>FORCES</a:t>
            </a:r>
            <a:endParaRPr sz="6000" b="0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5"/>
          <p:cNvSpPr/>
          <p:nvPr/>
        </p:nvSpPr>
        <p:spPr>
          <a:xfrm rot="-754200">
            <a:off x="7343923" y="4844555"/>
            <a:ext cx="3526200" cy="69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strike="noStrike">
                <a:solidFill>
                  <a:srgbClr val="F2F2F2"/>
                </a:solidFill>
                <a:latin typeface="Avenir"/>
                <a:ea typeface="Avenir"/>
                <a:cs typeface="Avenir"/>
                <a:sym typeface="Avenir"/>
              </a:rPr>
              <a:t>MENACES</a:t>
            </a:r>
            <a:endParaRPr sz="1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35"/>
          <p:cNvSpPr/>
          <p:nvPr/>
        </p:nvSpPr>
        <p:spPr>
          <a:xfrm rot="-754200">
            <a:off x="6999444" y="2005395"/>
            <a:ext cx="4862771" cy="69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strike="noStrike">
                <a:solidFill>
                  <a:srgbClr val="F2F2F2"/>
                </a:solidFill>
                <a:latin typeface="Avenir"/>
                <a:ea typeface="Avenir"/>
                <a:cs typeface="Avenir"/>
                <a:sym typeface="Avenir"/>
              </a:rPr>
              <a:t>FAIBLESSES</a:t>
            </a:r>
            <a:r>
              <a:rPr lang="en-US" sz="8000" b="1" strike="noStrike">
                <a:solidFill>
                  <a:srgbClr val="F2F2F2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sz="1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35"/>
          <p:cNvSpPr/>
          <p:nvPr/>
        </p:nvSpPr>
        <p:spPr>
          <a:xfrm rot="-754200">
            <a:off x="464232" y="4660024"/>
            <a:ext cx="6012665" cy="69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strike="noStrike">
                <a:solidFill>
                  <a:srgbClr val="F2F2F2"/>
                </a:solidFill>
                <a:latin typeface="Avenir"/>
                <a:ea typeface="Avenir"/>
                <a:cs typeface="Avenir"/>
                <a:sym typeface="Avenir"/>
              </a:rPr>
              <a:t>OPPORTUNITES</a:t>
            </a:r>
            <a:endParaRPr sz="1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35"/>
          <p:cNvSpPr txBox="1">
            <a:spLocks noGrp="1"/>
          </p:cNvSpPr>
          <p:nvPr>
            <p:ph type="body" idx="1"/>
          </p:nvPr>
        </p:nvSpPr>
        <p:spPr>
          <a:xfrm>
            <a:off x="690548" y="1201547"/>
            <a:ext cx="5524500" cy="2422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35"/>
          <p:cNvSpPr txBox="1">
            <a:spLocks noGrp="1"/>
          </p:cNvSpPr>
          <p:nvPr>
            <p:ph type="body" idx="2"/>
          </p:nvPr>
        </p:nvSpPr>
        <p:spPr>
          <a:xfrm>
            <a:off x="6429670" y="1174342"/>
            <a:ext cx="5524500" cy="2422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9" name="Google Shape;199;p35"/>
          <p:cNvSpPr txBox="1">
            <a:spLocks noGrp="1"/>
          </p:cNvSpPr>
          <p:nvPr>
            <p:ph type="body" idx="3"/>
          </p:nvPr>
        </p:nvSpPr>
        <p:spPr>
          <a:xfrm>
            <a:off x="6434010" y="3983032"/>
            <a:ext cx="5524500" cy="2422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0" name="Google Shape;200;p35"/>
          <p:cNvSpPr txBox="1">
            <a:spLocks noGrp="1"/>
          </p:cNvSpPr>
          <p:nvPr>
            <p:ph type="body" idx="4"/>
          </p:nvPr>
        </p:nvSpPr>
        <p:spPr>
          <a:xfrm>
            <a:off x="664626" y="3923014"/>
            <a:ext cx="5524500" cy="2422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re et contenu" type="obj">
  <p:cSld name="1_Titre et contenu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/>
          <p:nvPr/>
        </p:nvSpPr>
        <p:spPr>
          <a:xfrm>
            <a:off x="1" y="2358"/>
            <a:ext cx="256890" cy="186178"/>
          </a:xfrm>
          <a:custGeom>
            <a:avLst/>
            <a:gdLst/>
            <a:ahLst/>
            <a:cxnLst/>
            <a:rect l="l" t="t" r="r" b="b"/>
            <a:pathLst>
              <a:path w="205047" h="160713" extrusionOk="0">
                <a:moveTo>
                  <a:pt x="0" y="0"/>
                </a:moveTo>
                <a:lnTo>
                  <a:pt x="5542" y="116378"/>
                </a:lnTo>
                <a:lnTo>
                  <a:pt x="205047" y="160713"/>
                </a:lnTo>
                <a:lnTo>
                  <a:pt x="16625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ED00"/>
          </a:solidFill>
          <a:ln w="12700" cap="flat" cmpd="sng">
            <a:solidFill>
              <a:srgbClr val="FFED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21"/>
          <p:cNvGrpSpPr/>
          <p:nvPr/>
        </p:nvGrpSpPr>
        <p:grpSpPr>
          <a:xfrm>
            <a:off x="0" y="-12825"/>
            <a:ext cx="12194324" cy="944400"/>
            <a:chOff x="0" y="-12825"/>
            <a:chExt cx="12194324" cy="944400"/>
          </a:xfrm>
        </p:grpSpPr>
        <p:grpSp>
          <p:nvGrpSpPr>
            <p:cNvPr id="23" name="Google Shape;23;p21"/>
            <p:cNvGrpSpPr/>
            <p:nvPr/>
          </p:nvGrpSpPr>
          <p:grpSpPr>
            <a:xfrm>
              <a:off x="0" y="126890"/>
              <a:ext cx="1130139" cy="804685"/>
              <a:chOff x="0" y="126890"/>
              <a:chExt cx="1130139" cy="804685"/>
            </a:xfrm>
          </p:grpSpPr>
          <p:sp>
            <p:nvSpPr>
              <p:cNvPr id="24" name="Google Shape;24;p21"/>
              <p:cNvSpPr/>
              <p:nvPr/>
            </p:nvSpPr>
            <p:spPr>
              <a:xfrm>
                <a:off x="0" y="538106"/>
                <a:ext cx="465513" cy="393469"/>
              </a:xfrm>
              <a:custGeom>
                <a:avLst/>
                <a:gdLst/>
                <a:ahLst/>
                <a:cxnLst/>
                <a:rect l="l" t="t" r="r" b="b"/>
                <a:pathLst>
                  <a:path w="465513" h="393469" extrusionOk="0">
                    <a:moveTo>
                      <a:pt x="5542" y="0"/>
                    </a:moveTo>
                    <a:cubicBezTo>
                      <a:pt x="3695" y="131156"/>
                      <a:pt x="1847" y="262313"/>
                      <a:pt x="0" y="393469"/>
                    </a:cubicBezTo>
                    <a:lnTo>
                      <a:pt x="465513" y="393469"/>
                    </a:lnTo>
                    <a:lnTo>
                      <a:pt x="5542" y="0"/>
                    </a:lnTo>
                    <a:close/>
                  </a:path>
                </a:pathLst>
              </a:custGeom>
              <a:solidFill>
                <a:srgbClr val="00ABFF"/>
              </a:solidFill>
              <a:ln w="12700" cap="flat" cmpd="sng">
                <a:solidFill>
                  <a:srgbClr val="00ABF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21"/>
              <p:cNvSpPr/>
              <p:nvPr/>
            </p:nvSpPr>
            <p:spPr>
              <a:xfrm>
                <a:off x="4072" y="126890"/>
                <a:ext cx="1126067" cy="804333"/>
              </a:xfrm>
              <a:custGeom>
                <a:avLst/>
                <a:gdLst/>
                <a:ahLst/>
                <a:cxnLst/>
                <a:rect l="l" t="t" r="r" b="b"/>
                <a:pathLst>
                  <a:path w="1126067" h="804333" extrusionOk="0">
                    <a:moveTo>
                      <a:pt x="0" y="0"/>
                    </a:moveTo>
                    <a:lnTo>
                      <a:pt x="0" y="431800"/>
                    </a:lnTo>
                    <a:lnTo>
                      <a:pt x="474133" y="804333"/>
                    </a:lnTo>
                    <a:lnTo>
                      <a:pt x="1126067" y="2709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1B3B4"/>
              </a:solidFill>
              <a:ln w="12700" cap="flat" cmpd="sng">
                <a:solidFill>
                  <a:srgbClr val="B1B3B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" name="Google Shape;26;p21"/>
            <p:cNvSpPr/>
            <p:nvPr/>
          </p:nvSpPr>
          <p:spPr>
            <a:xfrm>
              <a:off x="168639" y="-12825"/>
              <a:ext cx="12025685" cy="942071"/>
            </a:xfrm>
            <a:custGeom>
              <a:avLst/>
              <a:gdLst/>
              <a:ahLst/>
              <a:cxnLst/>
              <a:rect l="l" t="t" r="r" b="b"/>
              <a:pathLst>
                <a:path w="12025685" h="942071" extrusionOk="0">
                  <a:moveTo>
                    <a:pt x="303551" y="938923"/>
                  </a:moveTo>
                  <a:lnTo>
                    <a:pt x="963118" y="395530"/>
                  </a:lnTo>
                  <a:lnTo>
                    <a:pt x="48718" y="178172"/>
                  </a:lnTo>
                  <a:lnTo>
                    <a:pt x="0" y="2038"/>
                  </a:lnTo>
                  <a:lnTo>
                    <a:pt x="12019291" y="0"/>
                  </a:lnTo>
                  <a:cubicBezTo>
                    <a:pt x="12021422" y="309541"/>
                    <a:pt x="12023554" y="632530"/>
                    <a:pt x="12025685" y="942071"/>
                  </a:cubicBezTo>
                  <a:lnTo>
                    <a:pt x="303551" y="938923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" name="Google Shape;27;p21"/>
          <p:cNvSpPr txBox="1">
            <a:spLocks noGrp="1"/>
          </p:cNvSpPr>
          <p:nvPr>
            <p:ph type="title"/>
          </p:nvPr>
        </p:nvSpPr>
        <p:spPr>
          <a:xfrm>
            <a:off x="656493" y="0"/>
            <a:ext cx="11535507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body" idx="1"/>
          </p:nvPr>
        </p:nvSpPr>
        <p:spPr>
          <a:xfrm>
            <a:off x="465513" y="1535723"/>
            <a:ext cx="11492025" cy="464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914400" lvl="1" indent="-431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2pPr>
            <a:lvl3pPr marL="1371600" lvl="2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dt" idx="10"/>
          </p:nvPr>
        </p:nvSpPr>
        <p:spPr>
          <a:xfrm>
            <a:off x="0" y="6597352"/>
            <a:ext cx="2743200" cy="260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ftr" idx="11"/>
          </p:nvPr>
        </p:nvSpPr>
        <p:spPr>
          <a:xfrm>
            <a:off x="4038600" y="6597352"/>
            <a:ext cx="4114800" cy="239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sldNum" idx="12"/>
          </p:nvPr>
        </p:nvSpPr>
        <p:spPr>
          <a:xfrm>
            <a:off x="9448799" y="6597352"/>
            <a:ext cx="2743200" cy="242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 b="0" i="0" u="none" strike="noStrike" cap="none">
              <a:solidFill>
                <a:srgbClr val="888888"/>
              </a:solidFill>
            </a:endParaRPr>
          </a:p>
        </p:txBody>
      </p:sp>
      <p:pic>
        <p:nvPicPr>
          <p:cNvPr id="32" name="Google Shape;32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9531" y="335618"/>
            <a:ext cx="530280" cy="318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0263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>
  <p:cSld name="Titre et contenu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/>
          <p:nvPr/>
        </p:nvSpPr>
        <p:spPr>
          <a:xfrm>
            <a:off x="-4712" y="-2356"/>
            <a:ext cx="256890" cy="256877"/>
          </a:xfrm>
          <a:custGeom>
            <a:avLst/>
            <a:gdLst/>
            <a:ahLst/>
            <a:cxnLst/>
            <a:rect l="l" t="t" r="r" b="b"/>
            <a:pathLst>
              <a:path w="205047" h="160713" extrusionOk="0">
                <a:moveTo>
                  <a:pt x="0" y="0"/>
                </a:moveTo>
                <a:lnTo>
                  <a:pt x="5542" y="116378"/>
                </a:lnTo>
                <a:lnTo>
                  <a:pt x="205047" y="160713"/>
                </a:lnTo>
                <a:lnTo>
                  <a:pt x="16625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ED00"/>
          </a:solidFill>
          <a:ln w="12700" cap="flat" cmpd="sng">
            <a:solidFill>
              <a:srgbClr val="FFED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" name="Google Shape;39;p23"/>
          <p:cNvGrpSpPr/>
          <p:nvPr/>
        </p:nvGrpSpPr>
        <p:grpSpPr>
          <a:xfrm>
            <a:off x="0" y="136313"/>
            <a:ext cx="1128128" cy="799613"/>
            <a:chOff x="0" y="136313"/>
            <a:chExt cx="1128128" cy="804749"/>
          </a:xfrm>
        </p:grpSpPr>
        <p:sp>
          <p:nvSpPr>
            <p:cNvPr id="40" name="Google Shape;40;p23"/>
            <p:cNvSpPr/>
            <p:nvPr/>
          </p:nvSpPr>
          <p:spPr>
            <a:xfrm>
              <a:off x="0" y="547593"/>
              <a:ext cx="465513" cy="393469"/>
            </a:xfrm>
            <a:custGeom>
              <a:avLst/>
              <a:gdLst/>
              <a:ahLst/>
              <a:cxnLst/>
              <a:rect l="l" t="t" r="r" b="b"/>
              <a:pathLst>
                <a:path w="465513" h="393469" extrusionOk="0">
                  <a:moveTo>
                    <a:pt x="5542" y="0"/>
                  </a:moveTo>
                  <a:cubicBezTo>
                    <a:pt x="3695" y="131156"/>
                    <a:pt x="1847" y="262313"/>
                    <a:pt x="0" y="393469"/>
                  </a:cubicBezTo>
                  <a:lnTo>
                    <a:pt x="465513" y="393469"/>
                  </a:lnTo>
                  <a:lnTo>
                    <a:pt x="5542" y="0"/>
                  </a:lnTo>
                  <a:close/>
                </a:path>
              </a:pathLst>
            </a:custGeom>
            <a:solidFill>
              <a:srgbClr val="00ABFF"/>
            </a:solidFill>
            <a:ln w="12700" cap="flat" cmpd="sng">
              <a:solidFill>
                <a:srgbClr val="00AB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3"/>
            <p:cNvSpPr/>
            <p:nvPr/>
          </p:nvSpPr>
          <p:spPr>
            <a:xfrm>
              <a:off x="2061" y="136313"/>
              <a:ext cx="1126067" cy="804333"/>
            </a:xfrm>
            <a:custGeom>
              <a:avLst/>
              <a:gdLst/>
              <a:ahLst/>
              <a:cxnLst/>
              <a:rect l="l" t="t" r="r" b="b"/>
              <a:pathLst>
                <a:path w="1126067" h="804333" extrusionOk="0">
                  <a:moveTo>
                    <a:pt x="0" y="0"/>
                  </a:moveTo>
                  <a:lnTo>
                    <a:pt x="0" y="431800"/>
                  </a:lnTo>
                  <a:lnTo>
                    <a:pt x="474133" y="804333"/>
                  </a:lnTo>
                  <a:lnTo>
                    <a:pt x="1126067" y="270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3B4"/>
            </a:solidFill>
            <a:ln w="12700" cap="flat" cmpd="sng">
              <a:solidFill>
                <a:srgbClr val="B1B3B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" name="Google Shape;42;p23"/>
          <p:cNvSpPr/>
          <p:nvPr/>
        </p:nvSpPr>
        <p:spPr>
          <a:xfrm>
            <a:off x="166315" y="-3159"/>
            <a:ext cx="12025685" cy="938672"/>
          </a:xfrm>
          <a:custGeom>
            <a:avLst/>
            <a:gdLst/>
            <a:ahLst/>
            <a:cxnLst/>
            <a:rect l="l" t="t" r="r" b="b"/>
            <a:pathLst>
              <a:path w="12025685" h="942071" extrusionOk="0">
                <a:moveTo>
                  <a:pt x="303551" y="938923"/>
                </a:moveTo>
                <a:lnTo>
                  <a:pt x="963118" y="395530"/>
                </a:lnTo>
                <a:lnTo>
                  <a:pt x="48718" y="178172"/>
                </a:lnTo>
                <a:lnTo>
                  <a:pt x="0" y="2038"/>
                </a:lnTo>
                <a:lnTo>
                  <a:pt x="12019291" y="0"/>
                </a:lnTo>
                <a:cubicBezTo>
                  <a:pt x="12021422" y="309541"/>
                  <a:pt x="12023554" y="632530"/>
                  <a:pt x="12025685" y="942071"/>
                </a:cubicBezTo>
                <a:lnTo>
                  <a:pt x="303551" y="938923"/>
                </a:lnTo>
                <a:close/>
              </a:path>
            </a:pathLst>
          </a:custGeom>
          <a:solidFill>
            <a:srgbClr val="122372"/>
          </a:solidFill>
          <a:ln w="12700" cap="flat" cmpd="sng">
            <a:solidFill>
              <a:srgbClr val="12237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3"/>
          <p:cNvSpPr txBox="1">
            <a:spLocks noGrp="1"/>
          </p:cNvSpPr>
          <p:nvPr>
            <p:ph type="title"/>
          </p:nvPr>
        </p:nvSpPr>
        <p:spPr>
          <a:xfrm>
            <a:off x="656493" y="-1"/>
            <a:ext cx="11535507" cy="93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body" idx="1"/>
          </p:nvPr>
        </p:nvSpPr>
        <p:spPr>
          <a:xfrm>
            <a:off x="465513" y="1535723"/>
            <a:ext cx="11492025" cy="464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914400" lvl="1" indent="-431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2pPr>
            <a:lvl3pPr marL="1371600" lvl="2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ftr" idx="11"/>
          </p:nvPr>
        </p:nvSpPr>
        <p:spPr>
          <a:xfrm>
            <a:off x="4038600" y="647187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sldNum" idx="12"/>
          </p:nvPr>
        </p:nvSpPr>
        <p:spPr>
          <a:xfrm>
            <a:off x="9448799" y="64744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 b="0" i="0" u="none" strike="noStrike" cap="none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image perso">
  <p:cSld name="Titre image pers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5"/>
          <p:cNvSpPr>
            <a:spLocks noGrp="1"/>
          </p:cNvSpPr>
          <p:nvPr>
            <p:ph type="pic" idx="2"/>
          </p:nvPr>
        </p:nvSpPr>
        <p:spPr>
          <a:xfrm>
            <a:off x="0" y="-3627784"/>
            <a:ext cx="12576175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25"/>
          <p:cNvSpPr txBox="1">
            <a:spLocks noGrp="1"/>
          </p:cNvSpPr>
          <p:nvPr>
            <p:ph type="body" idx="1"/>
          </p:nvPr>
        </p:nvSpPr>
        <p:spPr>
          <a:xfrm>
            <a:off x="0" y="-1588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349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00"/>
              <a:buChar char="•"/>
              <a:defRPr sz="100">
                <a:solidFill>
                  <a:srgbClr val="002060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5"/>
          <p:cNvSpPr txBox="1">
            <a:spLocks noGrp="1"/>
          </p:cNvSpPr>
          <p:nvPr>
            <p:ph type="title"/>
          </p:nvPr>
        </p:nvSpPr>
        <p:spPr>
          <a:xfrm>
            <a:off x="451788" y="2061647"/>
            <a:ext cx="6291912" cy="90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eorgia"/>
              <a:buNone/>
              <a:defRPr sz="32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5" name="Google Shape;55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6600" y="5185847"/>
            <a:ext cx="1716329" cy="1041502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25"/>
          <p:cNvSpPr/>
          <p:nvPr/>
        </p:nvSpPr>
        <p:spPr>
          <a:xfrm>
            <a:off x="0" y="2835797"/>
            <a:ext cx="4710897" cy="1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25"/>
          <p:cNvSpPr txBox="1">
            <a:spLocks noGrp="1"/>
          </p:cNvSpPr>
          <p:nvPr>
            <p:ph type="body" idx="3"/>
          </p:nvPr>
        </p:nvSpPr>
        <p:spPr>
          <a:xfrm>
            <a:off x="452438" y="2968625"/>
            <a:ext cx="5465762" cy="91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ans image">
  <p:cSld name="Titre sans imag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>
            <a:spLocks noGrp="1"/>
          </p:cNvSpPr>
          <p:nvPr>
            <p:ph type="title"/>
          </p:nvPr>
        </p:nvSpPr>
        <p:spPr>
          <a:xfrm>
            <a:off x="452438" y="2060848"/>
            <a:ext cx="6234112" cy="90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eorgia"/>
              <a:buNone/>
              <a:defRPr sz="32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/>
          <p:nvPr/>
        </p:nvSpPr>
        <p:spPr>
          <a:xfrm>
            <a:off x="0" y="2835797"/>
            <a:ext cx="4710897" cy="1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26"/>
          <p:cNvSpPr txBox="1">
            <a:spLocks noGrp="1"/>
          </p:cNvSpPr>
          <p:nvPr>
            <p:ph type="body" idx="1"/>
          </p:nvPr>
        </p:nvSpPr>
        <p:spPr>
          <a:xfrm>
            <a:off x="452438" y="2968625"/>
            <a:ext cx="5465762" cy="91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2" name="Google Shape;6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26600" y="5185847"/>
            <a:ext cx="1716329" cy="1041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eux contenus">
  <p:cSld name="1_Deux contenu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2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7"/>
          <p:cNvSpPr txBox="1">
            <a:spLocks noGrp="1"/>
          </p:cNvSpPr>
          <p:nvPr>
            <p:ph type="dt" idx="10"/>
          </p:nvPr>
        </p:nvSpPr>
        <p:spPr>
          <a:xfrm>
            <a:off x="0" y="6586538"/>
            <a:ext cx="2743200" cy="262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 txBox="1">
            <a:spLocks noGrp="1"/>
          </p:cNvSpPr>
          <p:nvPr>
            <p:ph type="ftr" idx="11"/>
          </p:nvPr>
        </p:nvSpPr>
        <p:spPr>
          <a:xfrm>
            <a:off x="4038600" y="6586538"/>
            <a:ext cx="4114800" cy="262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7"/>
          <p:cNvSpPr txBox="1">
            <a:spLocks noGrp="1"/>
          </p:cNvSpPr>
          <p:nvPr>
            <p:ph type="sldNum" idx="12"/>
          </p:nvPr>
        </p:nvSpPr>
        <p:spPr>
          <a:xfrm>
            <a:off x="9448799" y="6586538"/>
            <a:ext cx="2743200" cy="262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27"/>
          <p:cNvSpPr/>
          <p:nvPr/>
        </p:nvSpPr>
        <p:spPr>
          <a:xfrm>
            <a:off x="-4712" y="-2356"/>
            <a:ext cx="256890" cy="256877"/>
          </a:xfrm>
          <a:custGeom>
            <a:avLst/>
            <a:gdLst/>
            <a:ahLst/>
            <a:cxnLst/>
            <a:rect l="l" t="t" r="r" b="b"/>
            <a:pathLst>
              <a:path w="205047" h="160713" extrusionOk="0">
                <a:moveTo>
                  <a:pt x="0" y="0"/>
                </a:moveTo>
                <a:lnTo>
                  <a:pt x="5542" y="116378"/>
                </a:lnTo>
                <a:lnTo>
                  <a:pt x="205047" y="160713"/>
                </a:lnTo>
                <a:lnTo>
                  <a:pt x="16625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ED00"/>
          </a:solidFill>
          <a:ln w="12700" cap="flat" cmpd="sng">
            <a:solidFill>
              <a:srgbClr val="FFED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" name="Google Shape;70;p27"/>
          <p:cNvGrpSpPr/>
          <p:nvPr/>
        </p:nvGrpSpPr>
        <p:grpSpPr>
          <a:xfrm>
            <a:off x="0" y="136313"/>
            <a:ext cx="1128128" cy="799613"/>
            <a:chOff x="0" y="136313"/>
            <a:chExt cx="1128128" cy="804749"/>
          </a:xfrm>
        </p:grpSpPr>
        <p:sp>
          <p:nvSpPr>
            <p:cNvPr id="71" name="Google Shape;71;p27"/>
            <p:cNvSpPr/>
            <p:nvPr/>
          </p:nvSpPr>
          <p:spPr>
            <a:xfrm>
              <a:off x="0" y="547593"/>
              <a:ext cx="465513" cy="393469"/>
            </a:xfrm>
            <a:custGeom>
              <a:avLst/>
              <a:gdLst/>
              <a:ahLst/>
              <a:cxnLst/>
              <a:rect l="l" t="t" r="r" b="b"/>
              <a:pathLst>
                <a:path w="465513" h="393469" extrusionOk="0">
                  <a:moveTo>
                    <a:pt x="5542" y="0"/>
                  </a:moveTo>
                  <a:cubicBezTo>
                    <a:pt x="3695" y="131156"/>
                    <a:pt x="1847" y="262313"/>
                    <a:pt x="0" y="393469"/>
                  </a:cubicBezTo>
                  <a:lnTo>
                    <a:pt x="465513" y="393469"/>
                  </a:lnTo>
                  <a:lnTo>
                    <a:pt x="5542" y="0"/>
                  </a:lnTo>
                  <a:close/>
                </a:path>
              </a:pathLst>
            </a:custGeom>
            <a:solidFill>
              <a:srgbClr val="00ABFF"/>
            </a:solidFill>
            <a:ln w="12700" cap="flat" cmpd="sng">
              <a:solidFill>
                <a:srgbClr val="00AB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7"/>
            <p:cNvSpPr/>
            <p:nvPr/>
          </p:nvSpPr>
          <p:spPr>
            <a:xfrm>
              <a:off x="2061" y="136313"/>
              <a:ext cx="1126067" cy="804333"/>
            </a:xfrm>
            <a:custGeom>
              <a:avLst/>
              <a:gdLst/>
              <a:ahLst/>
              <a:cxnLst/>
              <a:rect l="l" t="t" r="r" b="b"/>
              <a:pathLst>
                <a:path w="1126067" h="804333" extrusionOk="0">
                  <a:moveTo>
                    <a:pt x="0" y="0"/>
                  </a:moveTo>
                  <a:lnTo>
                    <a:pt x="0" y="431800"/>
                  </a:lnTo>
                  <a:lnTo>
                    <a:pt x="474133" y="804333"/>
                  </a:lnTo>
                  <a:lnTo>
                    <a:pt x="1126067" y="270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3B4"/>
            </a:solidFill>
            <a:ln w="12700" cap="flat" cmpd="sng">
              <a:solidFill>
                <a:srgbClr val="B1B3B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27"/>
          <p:cNvSpPr/>
          <p:nvPr/>
        </p:nvSpPr>
        <p:spPr>
          <a:xfrm>
            <a:off x="166315" y="-3159"/>
            <a:ext cx="12025685" cy="938672"/>
          </a:xfrm>
          <a:custGeom>
            <a:avLst/>
            <a:gdLst/>
            <a:ahLst/>
            <a:cxnLst/>
            <a:rect l="l" t="t" r="r" b="b"/>
            <a:pathLst>
              <a:path w="12025685" h="942071" extrusionOk="0">
                <a:moveTo>
                  <a:pt x="303551" y="938923"/>
                </a:moveTo>
                <a:lnTo>
                  <a:pt x="963118" y="395530"/>
                </a:lnTo>
                <a:lnTo>
                  <a:pt x="48718" y="178172"/>
                </a:lnTo>
                <a:lnTo>
                  <a:pt x="0" y="2038"/>
                </a:lnTo>
                <a:lnTo>
                  <a:pt x="12019291" y="0"/>
                </a:lnTo>
                <a:cubicBezTo>
                  <a:pt x="12021422" y="309541"/>
                  <a:pt x="12023554" y="632530"/>
                  <a:pt x="12025685" y="942071"/>
                </a:cubicBezTo>
                <a:lnTo>
                  <a:pt x="303551" y="938923"/>
                </a:lnTo>
                <a:close/>
              </a:path>
            </a:pathLst>
          </a:custGeom>
          <a:solidFill>
            <a:srgbClr val="122372"/>
          </a:solidFill>
          <a:ln w="12700" cap="flat" cmpd="sng">
            <a:solidFill>
              <a:srgbClr val="12237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7"/>
          <p:cNvSpPr txBox="1">
            <a:spLocks noGrp="1"/>
          </p:cNvSpPr>
          <p:nvPr>
            <p:ph type="title"/>
          </p:nvPr>
        </p:nvSpPr>
        <p:spPr>
          <a:xfrm>
            <a:off x="656493" y="-1"/>
            <a:ext cx="11535507" cy="93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re seul">
  <p:cSld name="2_Titre seul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8"/>
          <p:cNvSpPr txBox="1">
            <a:spLocks noGrp="1"/>
          </p:cNvSpPr>
          <p:nvPr>
            <p:ph type="dt" idx="10"/>
          </p:nvPr>
        </p:nvSpPr>
        <p:spPr>
          <a:xfrm>
            <a:off x="0" y="6586538"/>
            <a:ext cx="2743200" cy="262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ftr" idx="11"/>
          </p:nvPr>
        </p:nvSpPr>
        <p:spPr>
          <a:xfrm>
            <a:off x="4038600" y="6586538"/>
            <a:ext cx="4114800" cy="262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sldNum" idx="12"/>
          </p:nvPr>
        </p:nvSpPr>
        <p:spPr>
          <a:xfrm>
            <a:off x="9448799" y="6586538"/>
            <a:ext cx="2743200" cy="262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9" name="Google Shape;79;p28"/>
          <p:cNvGrpSpPr/>
          <p:nvPr/>
        </p:nvGrpSpPr>
        <p:grpSpPr>
          <a:xfrm>
            <a:off x="0" y="-12825"/>
            <a:ext cx="12194324" cy="6460415"/>
            <a:chOff x="0" y="-12825"/>
            <a:chExt cx="12194324" cy="6460415"/>
          </a:xfrm>
        </p:grpSpPr>
        <p:grpSp>
          <p:nvGrpSpPr>
            <p:cNvPr id="80" name="Google Shape;80;p28"/>
            <p:cNvGrpSpPr/>
            <p:nvPr/>
          </p:nvGrpSpPr>
          <p:grpSpPr>
            <a:xfrm>
              <a:off x="0" y="2358"/>
              <a:ext cx="6887395" cy="6445232"/>
              <a:chOff x="0" y="2358"/>
              <a:chExt cx="6887395" cy="6445232"/>
            </a:xfrm>
          </p:grpSpPr>
          <p:sp>
            <p:nvSpPr>
              <p:cNvPr id="81" name="Google Shape;81;p28"/>
              <p:cNvSpPr/>
              <p:nvPr/>
            </p:nvSpPr>
            <p:spPr>
              <a:xfrm>
                <a:off x="1" y="2358"/>
                <a:ext cx="256890" cy="186178"/>
              </a:xfrm>
              <a:custGeom>
                <a:avLst/>
                <a:gdLst/>
                <a:ahLst/>
                <a:cxnLst/>
                <a:rect l="l" t="t" r="r" b="b"/>
                <a:pathLst>
                  <a:path w="205047" h="160713" extrusionOk="0">
                    <a:moveTo>
                      <a:pt x="0" y="0"/>
                    </a:moveTo>
                    <a:lnTo>
                      <a:pt x="5542" y="116378"/>
                    </a:lnTo>
                    <a:lnTo>
                      <a:pt x="205047" y="160713"/>
                    </a:lnTo>
                    <a:lnTo>
                      <a:pt x="1662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D00"/>
              </a:solidFill>
              <a:ln w="12700" cap="flat" cmpd="sng">
                <a:solidFill>
                  <a:srgbClr val="FFED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28"/>
              <p:cNvSpPr/>
              <p:nvPr/>
            </p:nvSpPr>
            <p:spPr>
              <a:xfrm>
                <a:off x="0" y="538106"/>
                <a:ext cx="465513" cy="393469"/>
              </a:xfrm>
              <a:custGeom>
                <a:avLst/>
                <a:gdLst/>
                <a:ahLst/>
                <a:cxnLst/>
                <a:rect l="l" t="t" r="r" b="b"/>
                <a:pathLst>
                  <a:path w="465513" h="393469" extrusionOk="0">
                    <a:moveTo>
                      <a:pt x="5542" y="0"/>
                    </a:moveTo>
                    <a:cubicBezTo>
                      <a:pt x="3695" y="131156"/>
                      <a:pt x="1847" y="262313"/>
                      <a:pt x="0" y="393469"/>
                    </a:cubicBezTo>
                    <a:lnTo>
                      <a:pt x="465513" y="393469"/>
                    </a:lnTo>
                    <a:lnTo>
                      <a:pt x="5542" y="0"/>
                    </a:lnTo>
                    <a:close/>
                  </a:path>
                </a:pathLst>
              </a:custGeom>
              <a:solidFill>
                <a:srgbClr val="122372"/>
              </a:solidFill>
              <a:ln w="12700" cap="flat" cmpd="sng">
                <a:solidFill>
                  <a:srgbClr val="12237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28"/>
              <p:cNvSpPr/>
              <p:nvPr/>
            </p:nvSpPr>
            <p:spPr>
              <a:xfrm>
                <a:off x="4072" y="126890"/>
                <a:ext cx="1126067" cy="804333"/>
              </a:xfrm>
              <a:custGeom>
                <a:avLst/>
                <a:gdLst/>
                <a:ahLst/>
                <a:cxnLst/>
                <a:rect l="l" t="t" r="r" b="b"/>
                <a:pathLst>
                  <a:path w="1126067" h="804333" extrusionOk="0">
                    <a:moveTo>
                      <a:pt x="0" y="0"/>
                    </a:moveTo>
                    <a:lnTo>
                      <a:pt x="0" y="431800"/>
                    </a:lnTo>
                    <a:lnTo>
                      <a:pt x="474133" y="804333"/>
                    </a:lnTo>
                    <a:lnTo>
                      <a:pt x="1126067" y="2709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ABFF"/>
              </a:solidFill>
              <a:ln w="12700" cap="flat" cmpd="sng">
                <a:solidFill>
                  <a:srgbClr val="00ABF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28"/>
              <p:cNvSpPr/>
              <p:nvPr/>
            </p:nvSpPr>
            <p:spPr>
              <a:xfrm>
                <a:off x="655760" y="3269830"/>
                <a:ext cx="465513" cy="393469"/>
              </a:xfrm>
              <a:custGeom>
                <a:avLst/>
                <a:gdLst/>
                <a:ahLst/>
                <a:cxnLst/>
                <a:rect l="l" t="t" r="r" b="b"/>
                <a:pathLst>
                  <a:path w="465513" h="393469" extrusionOk="0">
                    <a:moveTo>
                      <a:pt x="5542" y="0"/>
                    </a:moveTo>
                    <a:cubicBezTo>
                      <a:pt x="3695" y="131156"/>
                      <a:pt x="1847" y="262313"/>
                      <a:pt x="0" y="393469"/>
                    </a:cubicBezTo>
                    <a:lnTo>
                      <a:pt x="465513" y="393469"/>
                    </a:lnTo>
                    <a:lnTo>
                      <a:pt x="5542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28"/>
              <p:cNvSpPr/>
              <p:nvPr/>
            </p:nvSpPr>
            <p:spPr>
              <a:xfrm>
                <a:off x="664626" y="6004620"/>
                <a:ext cx="465513" cy="393469"/>
              </a:xfrm>
              <a:custGeom>
                <a:avLst/>
                <a:gdLst/>
                <a:ahLst/>
                <a:cxnLst/>
                <a:rect l="l" t="t" r="r" b="b"/>
                <a:pathLst>
                  <a:path w="465513" h="393469" extrusionOk="0">
                    <a:moveTo>
                      <a:pt x="5542" y="0"/>
                    </a:moveTo>
                    <a:cubicBezTo>
                      <a:pt x="3695" y="131156"/>
                      <a:pt x="1847" y="262313"/>
                      <a:pt x="0" y="393469"/>
                    </a:cubicBezTo>
                    <a:lnTo>
                      <a:pt x="465513" y="393469"/>
                    </a:lnTo>
                    <a:lnTo>
                      <a:pt x="5542" y="0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28"/>
              <p:cNvSpPr/>
              <p:nvPr/>
            </p:nvSpPr>
            <p:spPr>
              <a:xfrm>
                <a:off x="6421882" y="6054121"/>
                <a:ext cx="465513" cy="393469"/>
              </a:xfrm>
              <a:custGeom>
                <a:avLst/>
                <a:gdLst/>
                <a:ahLst/>
                <a:cxnLst/>
                <a:rect l="l" t="t" r="r" b="b"/>
                <a:pathLst>
                  <a:path w="465513" h="393469" extrusionOk="0">
                    <a:moveTo>
                      <a:pt x="5542" y="0"/>
                    </a:moveTo>
                    <a:cubicBezTo>
                      <a:pt x="3695" y="131156"/>
                      <a:pt x="1847" y="262313"/>
                      <a:pt x="0" y="393469"/>
                    </a:cubicBezTo>
                    <a:lnTo>
                      <a:pt x="465513" y="393469"/>
                    </a:lnTo>
                    <a:lnTo>
                      <a:pt x="5542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28"/>
              <p:cNvSpPr/>
              <p:nvPr/>
            </p:nvSpPr>
            <p:spPr>
              <a:xfrm>
                <a:off x="6410809" y="3240775"/>
                <a:ext cx="465513" cy="393469"/>
              </a:xfrm>
              <a:custGeom>
                <a:avLst/>
                <a:gdLst/>
                <a:ahLst/>
                <a:cxnLst/>
                <a:rect l="l" t="t" r="r" b="b"/>
                <a:pathLst>
                  <a:path w="465513" h="393469" extrusionOk="0">
                    <a:moveTo>
                      <a:pt x="5542" y="0"/>
                    </a:moveTo>
                    <a:cubicBezTo>
                      <a:pt x="3695" y="131156"/>
                      <a:pt x="1847" y="262313"/>
                      <a:pt x="0" y="393469"/>
                    </a:cubicBezTo>
                    <a:lnTo>
                      <a:pt x="465513" y="393469"/>
                    </a:lnTo>
                    <a:lnTo>
                      <a:pt x="5542" y="0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8" name="Google Shape;88;p28"/>
            <p:cNvSpPr/>
            <p:nvPr/>
          </p:nvSpPr>
          <p:spPr>
            <a:xfrm>
              <a:off x="168639" y="-12825"/>
              <a:ext cx="12025685" cy="942071"/>
            </a:xfrm>
            <a:custGeom>
              <a:avLst/>
              <a:gdLst/>
              <a:ahLst/>
              <a:cxnLst/>
              <a:rect l="l" t="t" r="r" b="b"/>
              <a:pathLst>
                <a:path w="12025685" h="942071" extrusionOk="0">
                  <a:moveTo>
                    <a:pt x="303551" y="938923"/>
                  </a:moveTo>
                  <a:lnTo>
                    <a:pt x="963118" y="395530"/>
                  </a:lnTo>
                  <a:lnTo>
                    <a:pt x="48718" y="178172"/>
                  </a:lnTo>
                  <a:lnTo>
                    <a:pt x="0" y="2038"/>
                  </a:lnTo>
                  <a:lnTo>
                    <a:pt x="12019291" y="0"/>
                  </a:lnTo>
                  <a:cubicBezTo>
                    <a:pt x="12021422" y="309541"/>
                    <a:pt x="12023554" y="632530"/>
                    <a:pt x="12025685" y="942071"/>
                  </a:cubicBezTo>
                  <a:lnTo>
                    <a:pt x="303551" y="938923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9" name="Google Shape;89;p28"/>
          <p:cNvSpPr/>
          <p:nvPr/>
        </p:nvSpPr>
        <p:spPr>
          <a:xfrm rot="-5400002">
            <a:off x="-917772" y="2124270"/>
            <a:ext cx="2412624" cy="577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strike="noStrike">
                <a:solidFill>
                  <a:srgbClr val="9B9B9B"/>
                </a:solidFill>
                <a:latin typeface="Arial"/>
                <a:ea typeface="Arial"/>
                <a:cs typeface="Arial"/>
                <a:sym typeface="Arial"/>
              </a:rPr>
              <a:t>AXE INTERNE</a:t>
            </a:r>
            <a:endParaRPr sz="2000" b="1" i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8"/>
          <p:cNvSpPr/>
          <p:nvPr/>
        </p:nvSpPr>
        <p:spPr>
          <a:xfrm rot="-5400002">
            <a:off x="-932698" y="4827020"/>
            <a:ext cx="2422525" cy="577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strike="noStrike">
                <a:solidFill>
                  <a:srgbClr val="9B9B9B"/>
                </a:solidFill>
                <a:latin typeface="Arial"/>
                <a:ea typeface="Arial"/>
                <a:cs typeface="Arial"/>
                <a:sym typeface="Arial"/>
              </a:rPr>
              <a:t>AXE EXTERNE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28"/>
          <p:cNvSpPr/>
          <p:nvPr/>
        </p:nvSpPr>
        <p:spPr>
          <a:xfrm rot="-754200">
            <a:off x="1173756" y="1782540"/>
            <a:ext cx="4489973" cy="127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strike="noStrike">
                <a:solidFill>
                  <a:srgbClr val="F2F2F2"/>
                </a:solidFill>
                <a:latin typeface="Avenir"/>
                <a:ea typeface="Avenir"/>
                <a:cs typeface="Avenir"/>
                <a:sym typeface="Avenir"/>
              </a:rPr>
              <a:t>FORCES</a:t>
            </a:r>
            <a:endParaRPr sz="6000" b="0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8"/>
          <p:cNvSpPr/>
          <p:nvPr/>
        </p:nvSpPr>
        <p:spPr>
          <a:xfrm rot="-754200">
            <a:off x="7343923" y="4844555"/>
            <a:ext cx="3526200" cy="69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strike="noStrike">
                <a:solidFill>
                  <a:srgbClr val="F2F2F2"/>
                </a:solidFill>
                <a:latin typeface="Avenir"/>
                <a:ea typeface="Avenir"/>
                <a:cs typeface="Avenir"/>
                <a:sym typeface="Avenir"/>
              </a:rPr>
              <a:t>MENACES</a:t>
            </a:r>
            <a:endParaRPr sz="1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8"/>
          <p:cNvSpPr/>
          <p:nvPr/>
        </p:nvSpPr>
        <p:spPr>
          <a:xfrm rot="-754200">
            <a:off x="6999444" y="2005395"/>
            <a:ext cx="4862771" cy="69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strike="noStrike">
                <a:solidFill>
                  <a:srgbClr val="F2F2F2"/>
                </a:solidFill>
                <a:latin typeface="Avenir"/>
                <a:ea typeface="Avenir"/>
                <a:cs typeface="Avenir"/>
                <a:sym typeface="Avenir"/>
              </a:rPr>
              <a:t>FAIBLESSES</a:t>
            </a:r>
            <a:r>
              <a:rPr lang="en-US" sz="8000" b="1" strike="noStrike">
                <a:solidFill>
                  <a:srgbClr val="F2F2F2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sz="1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8"/>
          <p:cNvSpPr/>
          <p:nvPr/>
        </p:nvSpPr>
        <p:spPr>
          <a:xfrm rot="-754200">
            <a:off x="464232" y="4660024"/>
            <a:ext cx="6012665" cy="69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strike="noStrike">
                <a:solidFill>
                  <a:srgbClr val="F2F2F2"/>
                </a:solidFill>
                <a:latin typeface="Avenir"/>
                <a:ea typeface="Avenir"/>
                <a:cs typeface="Avenir"/>
                <a:sym typeface="Avenir"/>
              </a:rPr>
              <a:t>OPPORTUNITES</a:t>
            </a:r>
            <a:endParaRPr sz="1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8"/>
          <p:cNvSpPr txBox="1">
            <a:spLocks noGrp="1"/>
          </p:cNvSpPr>
          <p:nvPr>
            <p:ph type="body" idx="1"/>
          </p:nvPr>
        </p:nvSpPr>
        <p:spPr>
          <a:xfrm>
            <a:off x="656492" y="1218194"/>
            <a:ext cx="5524500" cy="2422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28"/>
          <p:cNvSpPr txBox="1">
            <a:spLocks noGrp="1"/>
          </p:cNvSpPr>
          <p:nvPr>
            <p:ph type="body" idx="2"/>
          </p:nvPr>
        </p:nvSpPr>
        <p:spPr>
          <a:xfrm>
            <a:off x="6444145" y="1203545"/>
            <a:ext cx="5524500" cy="2422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8"/>
          <p:cNvSpPr txBox="1">
            <a:spLocks noGrp="1"/>
          </p:cNvSpPr>
          <p:nvPr>
            <p:ph type="body" idx="3"/>
          </p:nvPr>
        </p:nvSpPr>
        <p:spPr>
          <a:xfrm>
            <a:off x="6433888" y="3983032"/>
            <a:ext cx="5524500" cy="2422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8"/>
          <p:cNvSpPr txBox="1">
            <a:spLocks noGrp="1"/>
          </p:cNvSpPr>
          <p:nvPr>
            <p:ph type="body" idx="4"/>
          </p:nvPr>
        </p:nvSpPr>
        <p:spPr>
          <a:xfrm>
            <a:off x="664626" y="3923014"/>
            <a:ext cx="5524500" cy="2422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28"/>
          <p:cNvSpPr/>
          <p:nvPr/>
        </p:nvSpPr>
        <p:spPr>
          <a:xfrm>
            <a:off x="-4712" y="-2356"/>
            <a:ext cx="256890" cy="256877"/>
          </a:xfrm>
          <a:custGeom>
            <a:avLst/>
            <a:gdLst/>
            <a:ahLst/>
            <a:cxnLst/>
            <a:rect l="l" t="t" r="r" b="b"/>
            <a:pathLst>
              <a:path w="205047" h="160713" extrusionOk="0">
                <a:moveTo>
                  <a:pt x="0" y="0"/>
                </a:moveTo>
                <a:lnTo>
                  <a:pt x="5542" y="116378"/>
                </a:lnTo>
                <a:lnTo>
                  <a:pt x="205047" y="160713"/>
                </a:lnTo>
                <a:lnTo>
                  <a:pt x="16625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ED00"/>
          </a:solidFill>
          <a:ln w="12700" cap="flat" cmpd="sng">
            <a:solidFill>
              <a:srgbClr val="FFED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" name="Google Shape;100;p28"/>
          <p:cNvGrpSpPr/>
          <p:nvPr/>
        </p:nvGrpSpPr>
        <p:grpSpPr>
          <a:xfrm>
            <a:off x="0" y="136313"/>
            <a:ext cx="1128128" cy="799613"/>
            <a:chOff x="0" y="136313"/>
            <a:chExt cx="1128128" cy="804749"/>
          </a:xfrm>
        </p:grpSpPr>
        <p:sp>
          <p:nvSpPr>
            <p:cNvPr id="101" name="Google Shape;101;p28"/>
            <p:cNvSpPr/>
            <p:nvPr/>
          </p:nvSpPr>
          <p:spPr>
            <a:xfrm>
              <a:off x="0" y="547593"/>
              <a:ext cx="465513" cy="393469"/>
            </a:xfrm>
            <a:custGeom>
              <a:avLst/>
              <a:gdLst/>
              <a:ahLst/>
              <a:cxnLst/>
              <a:rect l="l" t="t" r="r" b="b"/>
              <a:pathLst>
                <a:path w="465513" h="393469" extrusionOk="0">
                  <a:moveTo>
                    <a:pt x="5542" y="0"/>
                  </a:moveTo>
                  <a:cubicBezTo>
                    <a:pt x="3695" y="131156"/>
                    <a:pt x="1847" y="262313"/>
                    <a:pt x="0" y="393469"/>
                  </a:cubicBezTo>
                  <a:lnTo>
                    <a:pt x="465513" y="393469"/>
                  </a:lnTo>
                  <a:lnTo>
                    <a:pt x="5542" y="0"/>
                  </a:lnTo>
                  <a:close/>
                </a:path>
              </a:pathLst>
            </a:custGeom>
            <a:solidFill>
              <a:srgbClr val="00ABFF"/>
            </a:solidFill>
            <a:ln w="12700" cap="flat" cmpd="sng">
              <a:solidFill>
                <a:srgbClr val="00AB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8"/>
            <p:cNvSpPr/>
            <p:nvPr/>
          </p:nvSpPr>
          <p:spPr>
            <a:xfrm>
              <a:off x="2061" y="136313"/>
              <a:ext cx="1126067" cy="804333"/>
            </a:xfrm>
            <a:custGeom>
              <a:avLst/>
              <a:gdLst/>
              <a:ahLst/>
              <a:cxnLst/>
              <a:rect l="l" t="t" r="r" b="b"/>
              <a:pathLst>
                <a:path w="1126067" h="804333" extrusionOk="0">
                  <a:moveTo>
                    <a:pt x="0" y="0"/>
                  </a:moveTo>
                  <a:lnTo>
                    <a:pt x="0" y="431800"/>
                  </a:lnTo>
                  <a:lnTo>
                    <a:pt x="474133" y="804333"/>
                  </a:lnTo>
                  <a:lnTo>
                    <a:pt x="1126067" y="270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3B4"/>
            </a:solidFill>
            <a:ln w="12700" cap="flat" cmpd="sng">
              <a:solidFill>
                <a:srgbClr val="B1B3B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28"/>
          <p:cNvSpPr/>
          <p:nvPr/>
        </p:nvSpPr>
        <p:spPr>
          <a:xfrm>
            <a:off x="166315" y="-3159"/>
            <a:ext cx="12025685" cy="938672"/>
          </a:xfrm>
          <a:custGeom>
            <a:avLst/>
            <a:gdLst/>
            <a:ahLst/>
            <a:cxnLst/>
            <a:rect l="l" t="t" r="r" b="b"/>
            <a:pathLst>
              <a:path w="12025685" h="942071" extrusionOk="0">
                <a:moveTo>
                  <a:pt x="303551" y="938923"/>
                </a:moveTo>
                <a:lnTo>
                  <a:pt x="963118" y="395530"/>
                </a:lnTo>
                <a:lnTo>
                  <a:pt x="48718" y="178172"/>
                </a:lnTo>
                <a:lnTo>
                  <a:pt x="0" y="2038"/>
                </a:lnTo>
                <a:lnTo>
                  <a:pt x="12019291" y="0"/>
                </a:lnTo>
                <a:cubicBezTo>
                  <a:pt x="12021422" y="309541"/>
                  <a:pt x="12023554" y="632530"/>
                  <a:pt x="12025685" y="942071"/>
                </a:cubicBezTo>
                <a:lnTo>
                  <a:pt x="303551" y="938923"/>
                </a:lnTo>
                <a:close/>
              </a:path>
            </a:pathLst>
          </a:custGeom>
          <a:solidFill>
            <a:srgbClr val="122372"/>
          </a:solidFill>
          <a:ln w="12700" cap="flat" cmpd="sng">
            <a:solidFill>
              <a:srgbClr val="12237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8"/>
          <p:cNvSpPr txBox="1">
            <a:spLocks noGrp="1"/>
          </p:cNvSpPr>
          <p:nvPr>
            <p:ph type="title"/>
          </p:nvPr>
        </p:nvSpPr>
        <p:spPr>
          <a:xfrm>
            <a:off x="656493" y="0"/>
            <a:ext cx="11535507" cy="929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re et contenu">
  <p:cSld name="3_Titre et contenu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31"/>
          <p:cNvGrpSpPr/>
          <p:nvPr/>
        </p:nvGrpSpPr>
        <p:grpSpPr>
          <a:xfrm>
            <a:off x="0" y="-12825"/>
            <a:ext cx="12194324" cy="944400"/>
            <a:chOff x="0" y="-12825"/>
            <a:chExt cx="12194324" cy="944400"/>
          </a:xfrm>
        </p:grpSpPr>
        <p:grpSp>
          <p:nvGrpSpPr>
            <p:cNvPr id="126" name="Google Shape;126;p31"/>
            <p:cNvGrpSpPr/>
            <p:nvPr/>
          </p:nvGrpSpPr>
          <p:grpSpPr>
            <a:xfrm>
              <a:off x="0" y="2358"/>
              <a:ext cx="1130139" cy="929217"/>
              <a:chOff x="0" y="2358"/>
              <a:chExt cx="1130139" cy="929217"/>
            </a:xfrm>
          </p:grpSpPr>
          <p:sp>
            <p:nvSpPr>
              <p:cNvPr id="127" name="Google Shape;127;p31"/>
              <p:cNvSpPr/>
              <p:nvPr/>
            </p:nvSpPr>
            <p:spPr>
              <a:xfrm>
                <a:off x="1" y="2358"/>
                <a:ext cx="256890" cy="186178"/>
              </a:xfrm>
              <a:custGeom>
                <a:avLst/>
                <a:gdLst/>
                <a:ahLst/>
                <a:cxnLst/>
                <a:rect l="l" t="t" r="r" b="b"/>
                <a:pathLst>
                  <a:path w="205047" h="160713" extrusionOk="0">
                    <a:moveTo>
                      <a:pt x="0" y="0"/>
                    </a:moveTo>
                    <a:lnTo>
                      <a:pt x="5542" y="116378"/>
                    </a:lnTo>
                    <a:lnTo>
                      <a:pt x="205047" y="160713"/>
                    </a:lnTo>
                    <a:lnTo>
                      <a:pt x="1662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D00"/>
              </a:solidFill>
              <a:ln w="12700" cap="flat" cmpd="sng">
                <a:solidFill>
                  <a:srgbClr val="FFED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31"/>
              <p:cNvSpPr/>
              <p:nvPr/>
            </p:nvSpPr>
            <p:spPr>
              <a:xfrm>
                <a:off x="0" y="538106"/>
                <a:ext cx="465513" cy="393469"/>
              </a:xfrm>
              <a:custGeom>
                <a:avLst/>
                <a:gdLst/>
                <a:ahLst/>
                <a:cxnLst/>
                <a:rect l="l" t="t" r="r" b="b"/>
                <a:pathLst>
                  <a:path w="465513" h="393469" extrusionOk="0">
                    <a:moveTo>
                      <a:pt x="5542" y="0"/>
                    </a:moveTo>
                    <a:cubicBezTo>
                      <a:pt x="3695" y="131156"/>
                      <a:pt x="1847" y="262313"/>
                      <a:pt x="0" y="393469"/>
                    </a:cubicBezTo>
                    <a:lnTo>
                      <a:pt x="465513" y="393469"/>
                    </a:lnTo>
                    <a:lnTo>
                      <a:pt x="5542" y="0"/>
                    </a:lnTo>
                    <a:close/>
                  </a:path>
                </a:pathLst>
              </a:custGeom>
              <a:solidFill>
                <a:srgbClr val="122372"/>
              </a:solidFill>
              <a:ln w="12700" cap="flat" cmpd="sng">
                <a:solidFill>
                  <a:srgbClr val="12237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31"/>
              <p:cNvSpPr/>
              <p:nvPr/>
            </p:nvSpPr>
            <p:spPr>
              <a:xfrm>
                <a:off x="4072" y="126890"/>
                <a:ext cx="1126067" cy="804333"/>
              </a:xfrm>
              <a:custGeom>
                <a:avLst/>
                <a:gdLst/>
                <a:ahLst/>
                <a:cxnLst/>
                <a:rect l="l" t="t" r="r" b="b"/>
                <a:pathLst>
                  <a:path w="1126067" h="804333" extrusionOk="0">
                    <a:moveTo>
                      <a:pt x="0" y="0"/>
                    </a:moveTo>
                    <a:lnTo>
                      <a:pt x="0" y="431800"/>
                    </a:lnTo>
                    <a:lnTo>
                      <a:pt x="474133" y="804333"/>
                    </a:lnTo>
                    <a:lnTo>
                      <a:pt x="1126067" y="2709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ABFF"/>
              </a:solidFill>
              <a:ln w="12700" cap="flat" cmpd="sng">
                <a:solidFill>
                  <a:srgbClr val="00ABF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0" name="Google Shape;130;p31"/>
            <p:cNvSpPr/>
            <p:nvPr/>
          </p:nvSpPr>
          <p:spPr>
            <a:xfrm>
              <a:off x="168639" y="-12825"/>
              <a:ext cx="12025685" cy="942071"/>
            </a:xfrm>
            <a:custGeom>
              <a:avLst/>
              <a:gdLst/>
              <a:ahLst/>
              <a:cxnLst/>
              <a:rect l="l" t="t" r="r" b="b"/>
              <a:pathLst>
                <a:path w="12025685" h="942071" extrusionOk="0">
                  <a:moveTo>
                    <a:pt x="303551" y="938923"/>
                  </a:moveTo>
                  <a:lnTo>
                    <a:pt x="963118" y="395530"/>
                  </a:lnTo>
                  <a:lnTo>
                    <a:pt x="48718" y="178172"/>
                  </a:lnTo>
                  <a:lnTo>
                    <a:pt x="0" y="2038"/>
                  </a:lnTo>
                  <a:lnTo>
                    <a:pt x="12019291" y="0"/>
                  </a:lnTo>
                  <a:cubicBezTo>
                    <a:pt x="12021422" y="309541"/>
                    <a:pt x="12023554" y="632530"/>
                    <a:pt x="12025685" y="942071"/>
                  </a:cubicBezTo>
                  <a:lnTo>
                    <a:pt x="303551" y="938923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1" name="Google Shape;131;p31"/>
          <p:cNvSpPr txBox="1">
            <a:spLocks noGrp="1"/>
          </p:cNvSpPr>
          <p:nvPr>
            <p:ph type="title"/>
          </p:nvPr>
        </p:nvSpPr>
        <p:spPr>
          <a:xfrm>
            <a:off x="656493" y="0"/>
            <a:ext cx="11535507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body" idx="1"/>
          </p:nvPr>
        </p:nvSpPr>
        <p:spPr>
          <a:xfrm>
            <a:off x="5453743" y="1535723"/>
            <a:ext cx="6503795" cy="507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  <a:defRPr sz="2000">
                <a:latin typeface="Arial Narrow"/>
                <a:ea typeface="Arial Narrow"/>
                <a:cs typeface="Arial Narrow"/>
                <a:sym typeface="Arial Narrow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dt" idx="10"/>
          </p:nvPr>
        </p:nvSpPr>
        <p:spPr>
          <a:xfrm>
            <a:off x="0" y="6615113"/>
            <a:ext cx="2743200" cy="24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ftr" idx="11"/>
          </p:nvPr>
        </p:nvSpPr>
        <p:spPr>
          <a:xfrm>
            <a:off x="4038600" y="6615113"/>
            <a:ext cx="4114800" cy="221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1"/>
          <p:cNvSpPr txBox="1">
            <a:spLocks noGrp="1"/>
          </p:cNvSpPr>
          <p:nvPr>
            <p:ph type="sldNum" idx="12"/>
          </p:nvPr>
        </p:nvSpPr>
        <p:spPr>
          <a:xfrm>
            <a:off x="9448799" y="6615113"/>
            <a:ext cx="2743200" cy="224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31"/>
          <p:cNvSpPr txBox="1">
            <a:spLocks noGrp="1"/>
          </p:cNvSpPr>
          <p:nvPr>
            <p:ph type="body" idx="2"/>
          </p:nvPr>
        </p:nvSpPr>
        <p:spPr>
          <a:xfrm>
            <a:off x="161318" y="1535722"/>
            <a:ext cx="4939320" cy="1721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2372"/>
              </a:buClr>
              <a:buSzPts val="2800"/>
              <a:buNone/>
              <a:defRPr b="0">
                <a:solidFill>
                  <a:srgbClr val="12237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2"/>
          <p:cNvSpPr txBox="1">
            <a:spLocks noGrp="1"/>
          </p:cNvSpPr>
          <p:nvPr>
            <p:ph type="title"/>
          </p:nvPr>
        </p:nvSpPr>
        <p:spPr>
          <a:xfrm>
            <a:off x="656493" y="0"/>
            <a:ext cx="11535507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32"/>
          <p:cNvSpPr txBox="1">
            <a:spLocks noGrp="1"/>
          </p:cNvSpPr>
          <p:nvPr>
            <p:ph type="dt" idx="10"/>
          </p:nvPr>
        </p:nvSpPr>
        <p:spPr>
          <a:xfrm>
            <a:off x="0" y="6586538"/>
            <a:ext cx="2743200" cy="262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2"/>
          <p:cNvSpPr txBox="1">
            <a:spLocks noGrp="1"/>
          </p:cNvSpPr>
          <p:nvPr>
            <p:ph type="ftr" idx="11"/>
          </p:nvPr>
        </p:nvSpPr>
        <p:spPr>
          <a:xfrm>
            <a:off x="4038600" y="6586538"/>
            <a:ext cx="4114800" cy="262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2"/>
          <p:cNvSpPr txBox="1">
            <a:spLocks noGrp="1"/>
          </p:cNvSpPr>
          <p:nvPr>
            <p:ph type="sldNum" idx="12"/>
          </p:nvPr>
        </p:nvSpPr>
        <p:spPr>
          <a:xfrm>
            <a:off x="9448799" y="6586538"/>
            <a:ext cx="2743200" cy="262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44" name="Google Shape;144;p32"/>
          <p:cNvGrpSpPr/>
          <p:nvPr/>
        </p:nvGrpSpPr>
        <p:grpSpPr>
          <a:xfrm>
            <a:off x="0" y="-12825"/>
            <a:ext cx="12194324" cy="944400"/>
            <a:chOff x="0" y="-12825"/>
            <a:chExt cx="12194324" cy="944400"/>
          </a:xfrm>
        </p:grpSpPr>
        <p:grpSp>
          <p:nvGrpSpPr>
            <p:cNvPr id="145" name="Google Shape;145;p32"/>
            <p:cNvGrpSpPr/>
            <p:nvPr/>
          </p:nvGrpSpPr>
          <p:grpSpPr>
            <a:xfrm>
              <a:off x="0" y="2358"/>
              <a:ext cx="1130139" cy="929217"/>
              <a:chOff x="0" y="2358"/>
              <a:chExt cx="1130139" cy="929217"/>
            </a:xfrm>
          </p:grpSpPr>
          <p:sp>
            <p:nvSpPr>
              <p:cNvPr id="146" name="Google Shape;146;p32"/>
              <p:cNvSpPr/>
              <p:nvPr/>
            </p:nvSpPr>
            <p:spPr>
              <a:xfrm>
                <a:off x="1" y="2358"/>
                <a:ext cx="256890" cy="186178"/>
              </a:xfrm>
              <a:custGeom>
                <a:avLst/>
                <a:gdLst/>
                <a:ahLst/>
                <a:cxnLst/>
                <a:rect l="l" t="t" r="r" b="b"/>
                <a:pathLst>
                  <a:path w="205047" h="160713" extrusionOk="0">
                    <a:moveTo>
                      <a:pt x="0" y="0"/>
                    </a:moveTo>
                    <a:lnTo>
                      <a:pt x="5542" y="116378"/>
                    </a:lnTo>
                    <a:lnTo>
                      <a:pt x="205047" y="160713"/>
                    </a:lnTo>
                    <a:lnTo>
                      <a:pt x="1662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D00"/>
              </a:solidFill>
              <a:ln w="12700" cap="flat" cmpd="sng">
                <a:solidFill>
                  <a:srgbClr val="FFED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32"/>
              <p:cNvSpPr/>
              <p:nvPr/>
            </p:nvSpPr>
            <p:spPr>
              <a:xfrm>
                <a:off x="0" y="538106"/>
                <a:ext cx="465513" cy="393469"/>
              </a:xfrm>
              <a:custGeom>
                <a:avLst/>
                <a:gdLst/>
                <a:ahLst/>
                <a:cxnLst/>
                <a:rect l="l" t="t" r="r" b="b"/>
                <a:pathLst>
                  <a:path w="465513" h="393469" extrusionOk="0">
                    <a:moveTo>
                      <a:pt x="5542" y="0"/>
                    </a:moveTo>
                    <a:cubicBezTo>
                      <a:pt x="3695" y="131156"/>
                      <a:pt x="1847" y="262313"/>
                      <a:pt x="0" y="393469"/>
                    </a:cubicBezTo>
                    <a:lnTo>
                      <a:pt x="465513" y="393469"/>
                    </a:lnTo>
                    <a:lnTo>
                      <a:pt x="5542" y="0"/>
                    </a:lnTo>
                    <a:close/>
                  </a:path>
                </a:pathLst>
              </a:custGeom>
              <a:solidFill>
                <a:srgbClr val="122372"/>
              </a:solidFill>
              <a:ln w="12700" cap="flat" cmpd="sng">
                <a:solidFill>
                  <a:srgbClr val="12237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32"/>
              <p:cNvSpPr/>
              <p:nvPr/>
            </p:nvSpPr>
            <p:spPr>
              <a:xfrm>
                <a:off x="4072" y="126890"/>
                <a:ext cx="1126067" cy="804333"/>
              </a:xfrm>
              <a:custGeom>
                <a:avLst/>
                <a:gdLst/>
                <a:ahLst/>
                <a:cxnLst/>
                <a:rect l="l" t="t" r="r" b="b"/>
                <a:pathLst>
                  <a:path w="1126067" h="804333" extrusionOk="0">
                    <a:moveTo>
                      <a:pt x="0" y="0"/>
                    </a:moveTo>
                    <a:lnTo>
                      <a:pt x="0" y="431800"/>
                    </a:lnTo>
                    <a:lnTo>
                      <a:pt x="474133" y="804333"/>
                    </a:lnTo>
                    <a:lnTo>
                      <a:pt x="1126067" y="2709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ABFF"/>
              </a:solidFill>
              <a:ln w="12700" cap="flat" cmpd="sng">
                <a:solidFill>
                  <a:srgbClr val="00ABF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9" name="Google Shape;149;p32"/>
            <p:cNvSpPr/>
            <p:nvPr/>
          </p:nvSpPr>
          <p:spPr>
            <a:xfrm>
              <a:off x="168639" y="-12825"/>
              <a:ext cx="12025685" cy="942071"/>
            </a:xfrm>
            <a:custGeom>
              <a:avLst/>
              <a:gdLst/>
              <a:ahLst/>
              <a:cxnLst/>
              <a:rect l="l" t="t" r="r" b="b"/>
              <a:pathLst>
                <a:path w="12025685" h="942071" extrusionOk="0">
                  <a:moveTo>
                    <a:pt x="303551" y="938923"/>
                  </a:moveTo>
                  <a:lnTo>
                    <a:pt x="963118" y="395530"/>
                  </a:lnTo>
                  <a:lnTo>
                    <a:pt x="48718" y="178172"/>
                  </a:lnTo>
                  <a:lnTo>
                    <a:pt x="0" y="2038"/>
                  </a:lnTo>
                  <a:lnTo>
                    <a:pt x="12019291" y="0"/>
                  </a:lnTo>
                  <a:cubicBezTo>
                    <a:pt x="12021422" y="309541"/>
                    <a:pt x="12023554" y="632530"/>
                    <a:pt x="12025685" y="942071"/>
                  </a:cubicBezTo>
                  <a:lnTo>
                    <a:pt x="303551" y="938923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>
            <a:spLocks noGrp="1"/>
          </p:cNvSpPr>
          <p:nvPr>
            <p:ph type="title"/>
          </p:nvPr>
        </p:nvSpPr>
        <p:spPr>
          <a:xfrm>
            <a:off x="1658938" y="-41275"/>
            <a:ext cx="10515600" cy="970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3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3" name="Google Shape;153;p33"/>
          <p:cNvSpPr txBox="1">
            <a:spLocks noGrp="1"/>
          </p:cNvSpPr>
          <p:nvPr>
            <p:ph type="body" idx="2"/>
          </p:nvPr>
        </p:nvSpPr>
        <p:spPr>
          <a:xfrm>
            <a:off x="839788" y="2505074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3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5" name="Google Shape;155;p33"/>
          <p:cNvSpPr txBox="1">
            <a:spLocks noGrp="1"/>
          </p:cNvSpPr>
          <p:nvPr>
            <p:ph type="body" idx="4"/>
          </p:nvPr>
        </p:nvSpPr>
        <p:spPr>
          <a:xfrm>
            <a:off x="6172200" y="2505074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33"/>
          <p:cNvSpPr txBox="1">
            <a:spLocks noGrp="1"/>
          </p:cNvSpPr>
          <p:nvPr>
            <p:ph type="dt" idx="10"/>
          </p:nvPr>
        </p:nvSpPr>
        <p:spPr>
          <a:xfrm>
            <a:off x="0" y="6586538"/>
            <a:ext cx="2743200" cy="262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3"/>
          <p:cNvSpPr txBox="1">
            <a:spLocks noGrp="1"/>
          </p:cNvSpPr>
          <p:nvPr>
            <p:ph type="ftr" idx="11"/>
          </p:nvPr>
        </p:nvSpPr>
        <p:spPr>
          <a:xfrm>
            <a:off x="4038600" y="6586538"/>
            <a:ext cx="4114800" cy="262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3"/>
          <p:cNvSpPr txBox="1">
            <a:spLocks noGrp="1"/>
          </p:cNvSpPr>
          <p:nvPr>
            <p:ph type="sldNum" idx="12"/>
          </p:nvPr>
        </p:nvSpPr>
        <p:spPr>
          <a:xfrm>
            <a:off x="9448799" y="6586538"/>
            <a:ext cx="2743200" cy="262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9" name="Google Shape;159;p33"/>
          <p:cNvGrpSpPr/>
          <p:nvPr/>
        </p:nvGrpSpPr>
        <p:grpSpPr>
          <a:xfrm>
            <a:off x="0" y="-12825"/>
            <a:ext cx="12194324" cy="944400"/>
            <a:chOff x="0" y="-12825"/>
            <a:chExt cx="12194324" cy="944400"/>
          </a:xfrm>
        </p:grpSpPr>
        <p:grpSp>
          <p:nvGrpSpPr>
            <p:cNvPr id="160" name="Google Shape;160;p33"/>
            <p:cNvGrpSpPr/>
            <p:nvPr/>
          </p:nvGrpSpPr>
          <p:grpSpPr>
            <a:xfrm>
              <a:off x="0" y="2358"/>
              <a:ext cx="1130139" cy="929217"/>
              <a:chOff x="0" y="2358"/>
              <a:chExt cx="1130139" cy="929217"/>
            </a:xfrm>
          </p:grpSpPr>
          <p:sp>
            <p:nvSpPr>
              <p:cNvPr id="161" name="Google Shape;161;p33"/>
              <p:cNvSpPr/>
              <p:nvPr/>
            </p:nvSpPr>
            <p:spPr>
              <a:xfrm>
                <a:off x="1" y="2358"/>
                <a:ext cx="256890" cy="186178"/>
              </a:xfrm>
              <a:custGeom>
                <a:avLst/>
                <a:gdLst/>
                <a:ahLst/>
                <a:cxnLst/>
                <a:rect l="l" t="t" r="r" b="b"/>
                <a:pathLst>
                  <a:path w="205047" h="160713" extrusionOk="0">
                    <a:moveTo>
                      <a:pt x="0" y="0"/>
                    </a:moveTo>
                    <a:lnTo>
                      <a:pt x="5542" y="116378"/>
                    </a:lnTo>
                    <a:lnTo>
                      <a:pt x="205047" y="160713"/>
                    </a:lnTo>
                    <a:lnTo>
                      <a:pt x="1662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D00"/>
              </a:solidFill>
              <a:ln w="12700" cap="flat" cmpd="sng">
                <a:solidFill>
                  <a:srgbClr val="FFED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33"/>
              <p:cNvSpPr/>
              <p:nvPr/>
            </p:nvSpPr>
            <p:spPr>
              <a:xfrm>
                <a:off x="0" y="538106"/>
                <a:ext cx="465513" cy="393469"/>
              </a:xfrm>
              <a:custGeom>
                <a:avLst/>
                <a:gdLst/>
                <a:ahLst/>
                <a:cxnLst/>
                <a:rect l="l" t="t" r="r" b="b"/>
                <a:pathLst>
                  <a:path w="465513" h="393469" extrusionOk="0">
                    <a:moveTo>
                      <a:pt x="5542" y="0"/>
                    </a:moveTo>
                    <a:cubicBezTo>
                      <a:pt x="3695" y="131156"/>
                      <a:pt x="1847" y="262313"/>
                      <a:pt x="0" y="393469"/>
                    </a:cubicBezTo>
                    <a:lnTo>
                      <a:pt x="465513" y="393469"/>
                    </a:lnTo>
                    <a:lnTo>
                      <a:pt x="5542" y="0"/>
                    </a:lnTo>
                    <a:close/>
                  </a:path>
                </a:pathLst>
              </a:custGeom>
              <a:solidFill>
                <a:srgbClr val="122372"/>
              </a:solidFill>
              <a:ln w="12700" cap="flat" cmpd="sng">
                <a:solidFill>
                  <a:srgbClr val="12237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33"/>
              <p:cNvSpPr/>
              <p:nvPr/>
            </p:nvSpPr>
            <p:spPr>
              <a:xfrm>
                <a:off x="4072" y="126890"/>
                <a:ext cx="1126067" cy="804333"/>
              </a:xfrm>
              <a:custGeom>
                <a:avLst/>
                <a:gdLst/>
                <a:ahLst/>
                <a:cxnLst/>
                <a:rect l="l" t="t" r="r" b="b"/>
                <a:pathLst>
                  <a:path w="1126067" h="804333" extrusionOk="0">
                    <a:moveTo>
                      <a:pt x="0" y="0"/>
                    </a:moveTo>
                    <a:lnTo>
                      <a:pt x="0" y="431800"/>
                    </a:lnTo>
                    <a:lnTo>
                      <a:pt x="474133" y="804333"/>
                    </a:lnTo>
                    <a:lnTo>
                      <a:pt x="1126067" y="2709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ABFF"/>
              </a:solidFill>
              <a:ln w="12700" cap="flat" cmpd="sng">
                <a:solidFill>
                  <a:srgbClr val="00ABF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4" name="Google Shape;164;p33"/>
            <p:cNvSpPr/>
            <p:nvPr/>
          </p:nvSpPr>
          <p:spPr>
            <a:xfrm>
              <a:off x="168639" y="-12825"/>
              <a:ext cx="12025685" cy="942071"/>
            </a:xfrm>
            <a:custGeom>
              <a:avLst/>
              <a:gdLst/>
              <a:ahLst/>
              <a:cxnLst/>
              <a:rect l="l" t="t" r="r" b="b"/>
              <a:pathLst>
                <a:path w="12025685" h="942071" extrusionOk="0">
                  <a:moveTo>
                    <a:pt x="303551" y="938923"/>
                  </a:moveTo>
                  <a:lnTo>
                    <a:pt x="963118" y="395530"/>
                  </a:lnTo>
                  <a:lnTo>
                    <a:pt x="48718" y="178172"/>
                  </a:lnTo>
                  <a:lnTo>
                    <a:pt x="0" y="2038"/>
                  </a:lnTo>
                  <a:lnTo>
                    <a:pt x="12019291" y="0"/>
                  </a:lnTo>
                  <a:cubicBezTo>
                    <a:pt x="12021422" y="309541"/>
                    <a:pt x="12023554" y="632530"/>
                    <a:pt x="12025685" y="942071"/>
                  </a:cubicBezTo>
                  <a:lnTo>
                    <a:pt x="303551" y="938923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title"/>
          </p:nvPr>
        </p:nvSpPr>
        <p:spPr>
          <a:xfrm>
            <a:off x="656493" y="0"/>
            <a:ext cx="11535507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body" idx="1"/>
          </p:nvPr>
        </p:nvSpPr>
        <p:spPr>
          <a:xfrm>
            <a:off x="656493" y="1385888"/>
            <a:ext cx="11195538" cy="479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dt" idx="10"/>
          </p:nvPr>
        </p:nvSpPr>
        <p:spPr>
          <a:xfrm>
            <a:off x="0" y="6586538"/>
            <a:ext cx="2743200" cy="262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ftr" idx="11"/>
          </p:nvPr>
        </p:nvSpPr>
        <p:spPr>
          <a:xfrm>
            <a:off x="4038600" y="6586538"/>
            <a:ext cx="4114800" cy="262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sldNum" idx="12"/>
          </p:nvPr>
        </p:nvSpPr>
        <p:spPr>
          <a:xfrm>
            <a:off x="9448799" y="6586538"/>
            <a:ext cx="2743200" cy="262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5" r:id="rId4"/>
    <p:sldLayoutId id="2147483656" r:id="rId5"/>
    <p:sldLayoutId id="2147483657" r:id="rId6"/>
    <p:sldLayoutId id="2147483660" r:id="rId7"/>
    <p:sldLayoutId id="2147483661" r:id="rId8"/>
    <p:sldLayoutId id="2147483662" r:id="rId9"/>
    <p:sldLayoutId id="2147483664" r:id="rId10"/>
    <p:sldLayoutId id="2147483665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11;p2">
            <a:extLst>
              <a:ext uri="{FF2B5EF4-FFF2-40B4-BE49-F238E27FC236}">
                <a16:creationId xmlns:a16="http://schemas.microsoft.com/office/drawing/2014/main" id="{E6C36845-9DB7-6419-5D66-ADCD950714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60585" cy="9378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sz="1400" b="1" dirty="0">
              <a:solidFill>
                <a:schemeClr val="bg1"/>
              </a:solidFill>
              <a:latin typeface="Times" pitchFamily="2" charset="0"/>
            </a:endParaRPr>
          </a:p>
        </p:txBody>
      </p:sp>
      <p:sp>
        <p:nvSpPr>
          <p:cNvPr id="213" name="Google Shape;213;p2"/>
          <p:cNvSpPr/>
          <p:nvPr/>
        </p:nvSpPr>
        <p:spPr>
          <a:xfrm>
            <a:off x="1285741" y="618949"/>
            <a:ext cx="9620518" cy="2266037"/>
          </a:xfrm>
          <a:prstGeom prst="roundRect">
            <a:avLst>
              <a:gd name="adj" fmla="val 16667"/>
            </a:avLst>
          </a:prstGeom>
          <a:solidFill>
            <a:srgbClr val="122372"/>
          </a:solidFill>
          <a:ln w="12700" cap="flat" cmpd="sng">
            <a:solidFill>
              <a:srgbClr val="12237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Times" pitchFamily="2" charset="0"/>
              </a:rPr>
              <a:t>Optimal Transition-to-turbulence scenario</a:t>
            </a:r>
            <a:r>
              <a:rPr lang="en-GB" sz="3600" b="1" i="0" strike="noStrike" dirty="0">
                <a:solidFill>
                  <a:schemeClr val="bg1"/>
                </a:solidFill>
                <a:effectLst/>
                <a:latin typeface="Times" pitchFamily="2" charset="0"/>
              </a:rPr>
              <a:t> </a:t>
            </a:r>
          </a:p>
        </p:txBody>
      </p:sp>
      <p:sp>
        <p:nvSpPr>
          <p:cNvPr id="6" name="Google Shape;218;p3">
            <a:extLst>
              <a:ext uri="{FF2B5EF4-FFF2-40B4-BE49-F238E27FC236}">
                <a16:creationId xmlns:a16="http://schemas.microsoft.com/office/drawing/2014/main" id="{87F28774-42D1-F25B-438B-D56E0011DDE8}"/>
              </a:ext>
            </a:extLst>
          </p:cNvPr>
          <p:cNvSpPr txBox="1">
            <a:spLocks/>
          </p:cNvSpPr>
          <p:nvPr/>
        </p:nvSpPr>
        <p:spPr>
          <a:xfrm>
            <a:off x="4960015" y="4103327"/>
            <a:ext cx="2271968" cy="117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ts val="3000"/>
            </a:pPr>
            <a:r>
              <a:rPr lang="en-GB" sz="2400" b="0" dirty="0">
                <a:latin typeface="Times" pitchFamily="2" charset="0"/>
              </a:rPr>
              <a:t>Author:</a:t>
            </a:r>
          </a:p>
          <a:p>
            <a:pPr algn="ctr">
              <a:buClr>
                <a:schemeClr val="lt1"/>
              </a:buClr>
              <a:buSzPts val="3000"/>
            </a:pPr>
            <a:r>
              <a:rPr lang="en-GB" sz="2400" dirty="0">
                <a:latin typeface="Times" pitchFamily="2" charset="0"/>
              </a:rPr>
              <a:t>Aldo Schioppa</a:t>
            </a:r>
            <a:endParaRPr lang="en-GB" sz="2400" b="0" dirty="0">
              <a:latin typeface="Times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1D4E2F-CDC7-2BF6-7EDA-CD0FBFCC81C1}"/>
              </a:ext>
            </a:extLst>
          </p:cNvPr>
          <p:cNvSpPr txBox="1"/>
          <p:nvPr/>
        </p:nvSpPr>
        <p:spPr>
          <a:xfrm>
            <a:off x="914400" y="3244334"/>
            <a:ext cx="1036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i="1" dirty="0">
                <a:solidFill>
                  <a:schemeClr val="bg2"/>
                </a:solidFill>
                <a:latin typeface="Times" pitchFamily="2" charset="0"/>
              </a:rPr>
              <a:t>ONERA, </a:t>
            </a:r>
            <a:r>
              <a:rPr lang="en-GB" sz="1800" i="1" dirty="0" err="1">
                <a:solidFill>
                  <a:schemeClr val="bg2"/>
                </a:solidFill>
                <a:latin typeface="Times" pitchFamily="2" charset="0"/>
              </a:rPr>
              <a:t>Meudon</a:t>
            </a:r>
            <a:r>
              <a:rPr lang="en-GB" sz="1800" i="1" dirty="0">
                <a:solidFill>
                  <a:schemeClr val="bg2"/>
                </a:solidFill>
                <a:latin typeface="Times" pitchFamily="2" charset="0"/>
              </a:rPr>
              <a:t> (Paris)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"/>
          <p:cNvSpPr txBox="1">
            <a:spLocks noGrp="1"/>
          </p:cNvSpPr>
          <p:nvPr>
            <p:ph type="title"/>
          </p:nvPr>
        </p:nvSpPr>
        <p:spPr>
          <a:xfrm>
            <a:off x="1130300" y="2146299"/>
            <a:ext cx="10648012" cy="6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eorgia"/>
              <a:buNone/>
            </a:pPr>
            <a:r>
              <a:rPr lang="en-US" dirty="0"/>
              <a:t>Mesh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"/>
          <p:cNvSpPr txBox="1">
            <a:spLocks noGrp="1"/>
          </p:cNvSpPr>
          <p:nvPr>
            <p:ph type="title"/>
          </p:nvPr>
        </p:nvSpPr>
        <p:spPr>
          <a:xfrm>
            <a:off x="1727200" y="-1"/>
            <a:ext cx="10154720" cy="93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GB" sz="3200" dirty="0">
                <a:latin typeface="Times" pitchFamily="2" charset="0"/>
              </a:rPr>
              <a:t>Mesh Inputs</a:t>
            </a:r>
            <a:endParaRPr sz="3200" dirty="0">
              <a:latin typeface="Times" pitchFamily="2" charset="0"/>
            </a:endParaRPr>
          </a:p>
        </p:txBody>
      </p:sp>
      <p:sp>
        <p:nvSpPr>
          <p:cNvPr id="225" name="Google Shape;225;p4"/>
          <p:cNvSpPr txBox="1">
            <a:spLocks noGrp="1"/>
          </p:cNvSpPr>
          <p:nvPr>
            <p:ph type="sldNum" idx="12"/>
          </p:nvPr>
        </p:nvSpPr>
        <p:spPr>
          <a:xfrm>
            <a:off x="9448799" y="64744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imes" pitchFamily="2" charset="0"/>
              </a:rPr>
              <a:t>3</a:t>
            </a:fld>
            <a:endParaRPr dirty="0">
              <a:latin typeface="Times" pitchFamily="2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73066A2A-FFCD-40A0-A490-F64222560DF6}"/>
              </a:ext>
            </a:extLst>
          </p:cNvPr>
          <p:cNvSpPr txBox="1"/>
          <p:nvPr/>
        </p:nvSpPr>
        <p:spPr>
          <a:xfrm>
            <a:off x="310080" y="1120676"/>
            <a:ext cx="1169199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en-GB" sz="2400" b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4.6e6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Re</a:t>
            </a:r>
            <a:r>
              <a:rPr lang="en-GB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 29’900, </a:t>
            </a:r>
            <a:r>
              <a:rPr lang="en-GB" sz="24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</a:t>
            </a:r>
            <a:r>
              <a:rPr lang="en-GB" sz="2400" b="1" baseline="-25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out</a:t>
            </a:r>
            <a:r>
              <a:rPr lang="en-GB" sz="2400" b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 10</a:t>
            </a:r>
            <a:r>
              <a:rPr lang="en-GB" sz="2400" b="1" baseline="3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6</a:t>
            </a:r>
            <a:endParaRPr lang="en-GB" sz="2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= 4.5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0.925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288 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=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GB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GB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(0.2174 – 0.0065) m = 0.2109 m</a:t>
            </a:r>
          </a:p>
          <a:p>
            <a:endParaRPr lang="en-GB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i="1" dirty="0" err="1">
                <a:latin typeface="Times New Roman" panose="02020603050405020304" pitchFamily="18" charset="0"/>
                <a:ea typeface="HGGothicE" panose="020B0909000000000000" pitchFamily="49" charset="-128"/>
                <a:cs typeface="Times New Roman" panose="02020603050405020304" pitchFamily="18" charset="0"/>
              </a:rPr>
              <a:t>ρ</a:t>
            </a:r>
            <a:r>
              <a:rPr lang="en-GB" sz="2400" i="1" baseline="-25000" dirty="0" err="1">
                <a:latin typeface="Times New Roman" panose="02020603050405020304" pitchFamily="18" charset="0"/>
                <a:ea typeface="HGGothicE" panose="020B0909000000000000" pitchFamily="49" charset="-128"/>
                <a:cs typeface="Times New Roman" panose="02020603050405020304" pitchFamily="18" charset="0"/>
              </a:rPr>
              <a:t>w</a:t>
            </a:r>
            <a:r>
              <a:rPr lang="en-GB" sz="2400" i="1" baseline="-25000" dirty="0">
                <a:latin typeface="Times New Roman" panose="02020603050405020304" pitchFamily="18" charset="0"/>
                <a:ea typeface="HGGothicE" panose="020B0909000000000000" pitchFamily="49" charset="-128"/>
                <a:cs typeface="Times New Roman" panose="02020603050405020304" pitchFamily="18" charset="0"/>
              </a:rPr>
              <a:t> </a:t>
            </a:r>
            <a:r>
              <a:rPr lang="en-GB" sz="2400" i="1" dirty="0">
                <a:latin typeface="Times New Roman" panose="02020603050405020304" pitchFamily="18" charset="0"/>
                <a:ea typeface="HGGothicE" panose="020B0909000000000000" pitchFamily="49" charset="-128"/>
                <a:cs typeface="Times New Roman" panose="02020603050405020304" pitchFamily="18" charset="0"/>
              </a:rPr>
              <a:t>= </a:t>
            </a:r>
            <a:r>
              <a:rPr lang="en-GB" sz="2400" dirty="0">
                <a:latin typeface="Times New Roman" panose="02020603050405020304" pitchFamily="18" charset="0"/>
                <a:ea typeface="HGGothicE" panose="020B0909000000000000" pitchFamily="49" charset="-128"/>
                <a:cs typeface="Times New Roman" panose="02020603050405020304" pitchFamily="18" charset="0"/>
              </a:rPr>
              <a:t>0.01084219 Kg/m</a:t>
            </a:r>
            <a:r>
              <a:rPr lang="en-GB" sz="2400" baseline="30000" dirty="0">
                <a:latin typeface="Times New Roman" panose="02020603050405020304" pitchFamily="18" charset="0"/>
                <a:ea typeface="HGGothicE" panose="020B0909000000000000" pitchFamily="49" charset="-128"/>
                <a:cs typeface="Times New Roman" panose="02020603050405020304" pitchFamily="18" charset="0"/>
              </a:rPr>
              <a:t>3</a:t>
            </a:r>
          </a:p>
          <a:p>
            <a:endParaRPr lang="en-GB" sz="2400" baseline="30000" dirty="0">
              <a:latin typeface="Times New Roman" panose="02020603050405020304" pitchFamily="18" charset="0"/>
              <a:ea typeface="HGGothicE" panose="020B0909000000000000" pitchFamily="49" charset="-128"/>
              <a:cs typeface="Times New Roman" panose="02020603050405020304" pitchFamily="18" charset="0"/>
            </a:endParaRPr>
          </a:p>
          <a:p>
            <a:r>
              <a:rPr lang="el-GR" sz="2400" dirty="0">
                <a:latin typeface="Times New Roman" panose="02020603050405020304" pitchFamily="18" charset="0"/>
                <a:ea typeface="HGGothicE" panose="020B0909000000000000" pitchFamily="49" charset="-128"/>
                <a:cs typeface="Times New Roman" panose="02020603050405020304" pitchFamily="18" charset="0"/>
              </a:rPr>
              <a:t>ν</a:t>
            </a:r>
            <a:r>
              <a:rPr lang="en-GB" sz="2400" baseline="-25000" dirty="0">
                <a:latin typeface="Times New Roman" panose="02020603050405020304" pitchFamily="18" charset="0"/>
                <a:ea typeface="HGGothicE" panose="020B0909000000000000" pitchFamily="49" charset="-128"/>
                <a:cs typeface="Times New Roman" panose="02020603050405020304" pitchFamily="18" charset="0"/>
              </a:rPr>
              <a:t>w</a:t>
            </a:r>
            <a:r>
              <a:rPr lang="en-GB" sz="2400" dirty="0">
                <a:latin typeface="Times New Roman" panose="02020603050405020304" pitchFamily="18" charset="0"/>
                <a:ea typeface="HGGothicE" panose="020B0909000000000000" pitchFamily="49" charset="-128"/>
                <a:cs typeface="Times New Roman" panose="02020603050405020304" pitchFamily="18" charset="0"/>
              </a:rPr>
              <a:t> = 5.46413 * 10</a:t>
            </a:r>
            <a:r>
              <a:rPr lang="en-GB" sz="2400" baseline="30000" dirty="0">
                <a:latin typeface="Times New Roman" panose="02020603050405020304" pitchFamily="18" charset="0"/>
                <a:ea typeface="HGGothicE" panose="020B0909000000000000" pitchFamily="49" charset="-128"/>
                <a:cs typeface="Times New Roman" panose="02020603050405020304" pitchFamily="18" charset="0"/>
              </a:rPr>
              <a:t>-5 </a:t>
            </a:r>
            <a:r>
              <a:rPr lang="en-GB" sz="2400" baseline="-25000" dirty="0">
                <a:latin typeface="Times New Roman" panose="02020603050405020304" pitchFamily="18" charset="0"/>
                <a:ea typeface="HGGothicE" panose="020B0909000000000000" pitchFamily="49" charset="-128"/>
                <a:cs typeface="Times New Roman" panose="02020603050405020304" pitchFamily="18" charset="0"/>
              </a:rPr>
              <a:t> </a:t>
            </a:r>
            <a:r>
              <a:rPr lang="en-GB" sz="2400" dirty="0">
                <a:latin typeface="Times New Roman" panose="02020603050405020304" pitchFamily="18" charset="0"/>
                <a:ea typeface="HGGothicE" panose="020B0909000000000000" pitchFamily="49" charset="-128"/>
                <a:cs typeface="Times New Roman" panose="02020603050405020304" pitchFamily="18" charset="0"/>
              </a:rPr>
              <a:t>m</a:t>
            </a:r>
            <a:r>
              <a:rPr lang="en-GB" sz="2400" baseline="30000" dirty="0">
                <a:latin typeface="Times New Roman" panose="02020603050405020304" pitchFamily="18" charset="0"/>
                <a:ea typeface="HGGothicE" panose="020B0909000000000000" pitchFamily="49" charset="-128"/>
                <a:cs typeface="Times New Roman" panose="02020603050405020304" pitchFamily="18" charset="0"/>
              </a:rPr>
              <a:t>2</a:t>
            </a:r>
            <a:r>
              <a:rPr lang="en-GB" sz="2400" dirty="0">
                <a:latin typeface="Times New Roman" panose="02020603050405020304" pitchFamily="18" charset="0"/>
                <a:ea typeface="HGGothicE" panose="020B0909000000000000" pitchFamily="49" charset="-128"/>
                <a:cs typeface="Times New Roman" panose="02020603050405020304" pitchFamily="18" charset="0"/>
              </a:rPr>
              <a:t>/s</a:t>
            </a:r>
          </a:p>
          <a:p>
            <a:endParaRPr lang="en-GB" sz="2400" i="1" dirty="0">
              <a:latin typeface="Times New Roman" panose="02020603050405020304" pitchFamily="18" charset="0"/>
              <a:ea typeface="HGGothicE" panose="020B0909000000000000" pitchFamily="49" charset="-128"/>
              <a:cs typeface="Times New Roman" panose="02020603050405020304" pitchFamily="18" charset="0"/>
            </a:endParaRPr>
          </a:p>
          <a:p>
            <a:r>
              <a:rPr lang="en-GB" sz="2400" b="1" dirty="0" err="1">
                <a:latin typeface="Times New Roman" panose="02020603050405020304" pitchFamily="18" charset="0"/>
                <a:ea typeface="HGGothicE" panose="020B0909000000000000" pitchFamily="49" charset="-128"/>
                <a:cs typeface="Times New Roman" panose="02020603050405020304" pitchFamily="18" charset="0"/>
              </a:rPr>
              <a:t>u</a:t>
            </a:r>
            <a:r>
              <a:rPr lang="en-GB" sz="2400" b="1" baseline="-25000" dirty="0" err="1">
                <a:latin typeface="Times New Roman" panose="02020603050405020304" pitchFamily="18" charset="0"/>
                <a:ea typeface="HGGothicE" panose="020B0909000000000000" pitchFamily="49" charset="-128"/>
                <a:cs typeface="Times New Roman" panose="02020603050405020304" pitchFamily="18" charset="0"/>
              </a:rPr>
              <a:t>τ</a:t>
            </a:r>
            <a:r>
              <a:rPr lang="en-GB" sz="2400" b="1" dirty="0">
                <a:latin typeface="Times New Roman" panose="02020603050405020304" pitchFamily="18" charset="0"/>
                <a:ea typeface="HGGothicE" panose="020B0909000000000000" pitchFamily="49" charset="-128"/>
                <a:cs typeface="Times New Roman" panose="02020603050405020304" pitchFamily="18" charset="0"/>
              </a:rPr>
              <a:t>= 126.6427 m/s</a:t>
            </a:r>
          </a:p>
          <a:p>
            <a:r>
              <a:rPr lang="en-GB" sz="2400" dirty="0">
                <a:latin typeface="Times New Roman" panose="02020603050405020304" pitchFamily="18" charset="0"/>
                <a:ea typeface="HGGothicE" panose="020B0909000000000000" pitchFamily="49" charset="-128"/>
                <a:cs typeface="Times New Roman" panose="02020603050405020304" pitchFamily="18" charset="0"/>
              </a:rPr>
              <a:t>                                       Dy : </a:t>
            </a:r>
            <a:r>
              <a:rPr lang="en-GB" sz="2400" dirty="0">
                <a:solidFill>
                  <a:schemeClr val="accent1"/>
                </a:solidFill>
                <a:latin typeface="Times New Roman" panose="02020603050405020304" pitchFamily="18" charset="0"/>
                <a:ea typeface="HGGothicE" panose="020B0909000000000000" pitchFamily="49" charset="-128"/>
                <a:cs typeface="Times New Roman" panose="02020603050405020304" pitchFamily="18" charset="0"/>
              </a:rPr>
              <a:t>y+ = 0.23</a:t>
            </a:r>
          </a:p>
          <a:p>
            <a:r>
              <a:rPr lang="en-GB" sz="2400" b="1" dirty="0" err="1">
                <a:latin typeface="Times New Roman" panose="02020603050405020304" pitchFamily="18" charset="0"/>
                <a:ea typeface="HGGothicE" panose="020B0909000000000000" pitchFamily="49" charset="-128"/>
                <a:cs typeface="Times New Roman" panose="02020603050405020304" pitchFamily="18" charset="0"/>
              </a:rPr>
              <a:t>τ</a:t>
            </a:r>
            <a:r>
              <a:rPr lang="en-GB" sz="2400" b="1" baseline="-25000" dirty="0" err="1">
                <a:latin typeface="Times New Roman" panose="02020603050405020304" pitchFamily="18" charset="0"/>
                <a:ea typeface="HGGothicE" panose="020B0909000000000000" pitchFamily="49" charset="-128"/>
                <a:cs typeface="Times New Roman" panose="02020603050405020304" pitchFamily="18" charset="0"/>
              </a:rPr>
              <a:t>w</a:t>
            </a:r>
            <a:r>
              <a:rPr lang="en-GB" sz="2400" b="1" baseline="-25000" dirty="0">
                <a:latin typeface="Times New Roman" panose="02020603050405020304" pitchFamily="18" charset="0"/>
                <a:ea typeface="HGGothicE" panose="020B0909000000000000" pitchFamily="49" charset="-128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ea typeface="HGGothicE" panose="020B0909000000000000" pitchFamily="49" charset="-128"/>
                <a:cs typeface="Times New Roman" panose="02020603050405020304" pitchFamily="18" charset="0"/>
              </a:rPr>
              <a:t>= 173.891335 Pa</a:t>
            </a:r>
          </a:p>
          <a:p>
            <a:endParaRPr lang="en-GB" sz="2400" dirty="0">
              <a:latin typeface="Times New Roman" panose="02020603050405020304" pitchFamily="18" charset="0"/>
              <a:ea typeface="HGGothicE" panose="020B0909000000000000" pitchFamily="49" charset="-128"/>
              <a:cs typeface="Times New Roman" panose="02020603050405020304" pitchFamily="18" charset="0"/>
            </a:endParaRPr>
          </a:p>
          <a:p>
            <a:r>
              <a:rPr lang="en-GB" sz="2400" dirty="0">
                <a:latin typeface="Times New Roman" panose="02020603050405020304" pitchFamily="18" charset="0"/>
                <a:ea typeface="HGGothicE" panose="020B0909000000000000" pitchFamily="49" charset="-128"/>
                <a:cs typeface="Times New Roman" panose="02020603050405020304" pitchFamily="18" charset="0"/>
              </a:rPr>
              <a:t>T</a:t>
            </a:r>
            <a:r>
              <a:rPr lang="en-GB" sz="2400" baseline="-25000" dirty="0">
                <a:latin typeface="Times New Roman" panose="02020603050405020304" pitchFamily="18" charset="0"/>
                <a:ea typeface="HGGothicE" panose="020B0909000000000000" pitchFamily="49" charset="-128"/>
                <a:cs typeface="Times New Roman" panose="02020603050405020304" pitchFamily="18" charset="0"/>
              </a:rPr>
              <a:t>w </a:t>
            </a:r>
            <a:r>
              <a:rPr lang="en-GB" sz="2400" dirty="0">
                <a:latin typeface="Times New Roman" panose="02020603050405020304" pitchFamily="18" charset="0"/>
                <a:ea typeface="HGGothicE" panose="020B0909000000000000" pitchFamily="49" charset="-128"/>
                <a:cs typeface="Times New Roman" panose="02020603050405020304" pitchFamily="18" charset="0"/>
              </a:rPr>
              <a:t>= T</a:t>
            </a:r>
            <a:r>
              <a:rPr lang="en-GB" sz="2400" baseline="-25000" dirty="0">
                <a:latin typeface="Times New Roman" panose="02020603050405020304" pitchFamily="18" charset="0"/>
                <a:ea typeface="HGGothicE" panose="020B0909000000000000" pitchFamily="49" charset="-128"/>
                <a:cs typeface="Times New Roman" panose="02020603050405020304" pitchFamily="18" charset="0"/>
              </a:rPr>
              <a:t>aw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arentesi graffa chiusa 2">
            <a:extLst>
              <a:ext uri="{FF2B5EF4-FFF2-40B4-BE49-F238E27FC236}">
                <a16:creationId xmlns:a16="http://schemas.microsoft.com/office/drawing/2014/main" id="{43EBB4ED-0029-49F1-8971-7A5E4CAD7EDB}"/>
              </a:ext>
            </a:extLst>
          </p:cNvPr>
          <p:cNvSpPr/>
          <p:nvPr/>
        </p:nvSpPr>
        <p:spPr>
          <a:xfrm>
            <a:off x="3104651" y="4654193"/>
            <a:ext cx="123290" cy="1191803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C27BA396-CDCA-49C4-9521-F7483F5B6BBB}"/>
              </a:ext>
            </a:extLst>
          </p:cNvPr>
          <p:cNvSpPr/>
          <p:nvPr/>
        </p:nvSpPr>
        <p:spPr>
          <a:xfrm>
            <a:off x="215757" y="5208998"/>
            <a:ext cx="2794571" cy="85275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351A3B06-44CF-7FC2-63FE-2A7F995D4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075" y="1910377"/>
            <a:ext cx="5785104" cy="415137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3B15CFA-9319-3C56-E9B5-32F75F2A5CB3}"/>
              </a:ext>
            </a:extLst>
          </p:cNvPr>
          <p:cNvCxnSpPr>
            <a:cxnSpLocks/>
          </p:cNvCxnSpPr>
          <p:nvPr/>
        </p:nvCxnSpPr>
        <p:spPr>
          <a:xfrm flipV="1">
            <a:off x="2357120" y="3870313"/>
            <a:ext cx="6390640" cy="1379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3">
            <a:extLst>
              <a:ext uri="{FF2B5EF4-FFF2-40B4-BE49-F238E27FC236}">
                <a16:creationId xmlns:a16="http://schemas.microsoft.com/office/drawing/2014/main" id="{67F04E25-0B23-ADD5-2E51-3EF0114E6CF8}"/>
              </a:ext>
            </a:extLst>
          </p:cNvPr>
          <p:cNvSpPr/>
          <p:nvPr/>
        </p:nvSpPr>
        <p:spPr>
          <a:xfrm>
            <a:off x="8635046" y="3703168"/>
            <a:ext cx="286321" cy="33429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657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"/>
          <p:cNvSpPr txBox="1">
            <a:spLocks noGrp="1"/>
          </p:cNvSpPr>
          <p:nvPr>
            <p:ph type="title"/>
          </p:nvPr>
        </p:nvSpPr>
        <p:spPr>
          <a:xfrm>
            <a:off x="1727200" y="-1"/>
            <a:ext cx="10154720" cy="93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GB" sz="3200" dirty="0">
                <a:latin typeface="Times" pitchFamily="2" charset="0"/>
              </a:rPr>
              <a:t>Mesh characteristics</a:t>
            </a:r>
            <a:endParaRPr sz="3200" dirty="0">
              <a:latin typeface="Times" pitchFamily="2" charset="0"/>
            </a:endParaRPr>
          </a:p>
        </p:txBody>
      </p:sp>
      <p:sp>
        <p:nvSpPr>
          <p:cNvPr id="225" name="Google Shape;225;p4"/>
          <p:cNvSpPr txBox="1">
            <a:spLocks noGrp="1"/>
          </p:cNvSpPr>
          <p:nvPr>
            <p:ph type="sldNum" idx="12"/>
          </p:nvPr>
        </p:nvSpPr>
        <p:spPr>
          <a:xfrm>
            <a:off x="9448799" y="64744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imes" pitchFamily="2" charset="0"/>
              </a:rPr>
              <a:t>4</a:t>
            </a:fld>
            <a:endParaRPr dirty="0">
              <a:latin typeface="Times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73066A2A-FFCD-40A0-A490-F64222560DF6}"/>
                  </a:ext>
                </a:extLst>
              </p:cNvPr>
              <p:cNvSpPr txBox="1"/>
              <p:nvPr/>
            </p:nvSpPr>
            <p:spPr>
              <a:xfrm>
                <a:off x="250006" y="1054707"/>
                <a:ext cx="11691991" cy="5784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GB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x,max</a:t>
                </a:r>
                <a:r>
                  <a:rPr lang="en-GB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* </a:t>
                </a:r>
                <a:r>
                  <a:rPr lang="en-GB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GB" sz="24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r>
                  <a:rPr lang="en-GB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2 * 179344.2 Hz 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 </a:t>
                </a:r>
                <a:r>
                  <a:rPr lang="el-GR" sz="24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λ</a:t>
                </a:r>
                <a:r>
                  <a:rPr lang="en-GB" sz="2400" b="1" baseline="-25000" dirty="0" err="1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x,min</a:t>
                </a:r>
                <a:r>
                  <a:rPr lang="en-GB" sz="24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GB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𝑼</m:t>
                        </m:r>
                        <m:r>
                          <a:rPr lang="en-GB" sz="2400" b="1" i="1" baseline="-250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𝟎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GB" sz="2400" i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GB" sz="2400" i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GB" sz="2400" i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max</m:t>
                        </m:r>
                      </m:den>
                    </m:f>
                  </m:oMath>
                </a14:m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0.004267724 m          (</a:t>
                </a:r>
                <a:r>
                  <a:rPr lang="en-GB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stream-wise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GB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en-GB" sz="24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z,min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1480 m</a:t>
                </a:r>
                <a:r>
                  <a:rPr lang="en-GB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     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   </a:t>
                </a:r>
                <a:r>
                  <a:rPr lang="el-GR" sz="24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λ</a:t>
                </a:r>
                <a:r>
                  <a:rPr lang="en-GB" sz="2400" b="1" baseline="-250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z max</a:t>
                </a:r>
                <a:r>
                  <a:rPr lang="en-GB" sz="24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GB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2</m:t>
                        </m:r>
                        <m:r>
                          <a:rPr lang="el-GR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𝜋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en-GB" sz="240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z</m:t>
                        </m:r>
                        <m:r>
                          <m:rPr>
                            <m:nor/>
                          </m:rPr>
                          <a:rPr lang="en-GB" sz="240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GB" sz="240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min</m:t>
                        </m:r>
                      </m:den>
                    </m:f>
                  </m:oMath>
                </a14:m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0.00424539 m                                      (</a:t>
                </a:r>
                <a:r>
                  <a:rPr lang="en-GB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span-wise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Using 60 points per wavelength… </a:t>
                </a:r>
                <a:r>
                  <a:rPr lang="el-G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λ</m:t>
                        </m:r>
                        <m:r>
                          <m:rPr>
                            <m:nor/>
                          </m:rPr>
                          <a:rPr lang="en-GB" sz="2400" b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GB" sz="2400" b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GB" sz="2400" b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min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60</m:t>
                        </m:r>
                      </m:den>
                    </m:f>
                  </m:oMath>
                </a14:m>
                <a:r>
                  <a:rPr lang="en-GB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7.112875 * 10</a:t>
                </a:r>
                <a:r>
                  <a:rPr lang="en-GB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-5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 </a:t>
                </a:r>
                <a:r>
                  <a:rPr lang="en-GB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GB" sz="2400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GB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1.787327 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min(</a:t>
                </a:r>
                <a:r>
                  <a:rPr lang="el-G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GB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x</a:t>
                </a:r>
                <a:r>
                  <a:rPr lang="en-GB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10). Sponge layer: Geometric distribution with </a:t>
                </a:r>
                <a:r>
                  <a:rPr lang="el-G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1.2</a:t>
                </a:r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l-G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: </a:t>
                </a:r>
                <a:r>
                  <a:rPr lang="en-GB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GB" sz="2400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GB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0.23 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 </a:t>
                </a:r>
                <a:r>
                  <a:rPr lang="en-GB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42 points in the BL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assuming </a:t>
                </a:r>
                <a:r>
                  <a:rPr lang="el-G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GB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= 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1.025 up to </a:t>
                </a:r>
                <a:r>
                  <a:rPr lang="el-GR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δ</a:t>
                </a:r>
                <a:r>
                  <a:rPr lang="en-GB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99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= 0.006597 (Flat plate incompressible turbulent BL thickness approximation + 30%), thrice Arthur’s </a:t>
                </a:r>
                <a:r>
                  <a:rPr lang="el-GR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δ</a:t>
                </a:r>
                <a:r>
                  <a:rPr lang="en-GB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99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. For y &gt; </a:t>
                </a:r>
                <a:r>
                  <a:rPr lang="el-GR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δ</a:t>
                </a:r>
                <a:r>
                  <a:rPr lang="en-GB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99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l-G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1.1</a:t>
                </a:r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Using 48 points per spanwise wavenumber… </a:t>
                </a:r>
                <a:r>
                  <a:rPr lang="el-G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λ</m:t>
                        </m:r>
                        <m:r>
                          <m:rPr>
                            <m:nor/>
                          </m:rPr>
                          <a:rPr lang="en-GB" sz="2400" b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z</m:t>
                        </m:r>
                        <m:r>
                          <m:rPr>
                            <m:nor/>
                          </m:rPr>
                          <a:rPr lang="en-GB" sz="2400" b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GB" sz="2400" b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max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 sz="2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48</m:t>
                        </m:r>
                      </m:den>
                    </m:f>
                    <m:r>
                      <a:rPr lang="en-GB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 </m:t>
                    </m:r>
                  </m:oMath>
                </a14:m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8.8445739 * 10</a:t>
                </a:r>
                <a:r>
                  <a:rPr lang="en-GB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-5 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</a:t>
                </a:r>
              </a:p>
              <a:p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GB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GB" sz="2400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2.22246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min(</a:t>
                </a:r>
                <a:r>
                  <a:rPr lang="el-G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GB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x</a:t>
                </a:r>
                <a:r>
                  <a:rPr lang="en-GB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6)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73066A2A-FFCD-40A0-A490-F64222560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06" y="1054707"/>
                <a:ext cx="11691991" cy="5784853"/>
              </a:xfrm>
              <a:prstGeom prst="rect">
                <a:avLst/>
              </a:prstGeom>
              <a:blipFill>
                <a:blip r:embed="rId3"/>
                <a:stretch>
                  <a:fillRect l="-6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Google Shape;223;p4">
            <a:extLst>
              <a:ext uri="{FF2B5EF4-FFF2-40B4-BE49-F238E27FC236}">
                <a16:creationId xmlns:a16="http://schemas.microsoft.com/office/drawing/2014/main" id="{FC91BFA2-F3E6-46E5-81B2-470ADA7BB770}"/>
              </a:ext>
            </a:extLst>
          </p:cNvPr>
          <p:cNvSpPr txBox="1">
            <a:spLocks/>
          </p:cNvSpPr>
          <p:nvPr/>
        </p:nvSpPr>
        <p:spPr>
          <a:xfrm>
            <a:off x="324168" y="2192032"/>
            <a:ext cx="10154720" cy="93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GB" sz="3200" dirty="0">
                <a:solidFill>
                  <a:schemeClr val="tx1"/>
                </a:solidFill>
                <a:latin typeface="Times" pitchFamily="2" charset="0"/>
              </a:rPr>
              <a:t>Results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7F037B7E-9B38-4C5E-B775-046418FAC84E}"/>
              </a:ext>
            </a:extLst>
          </p:cNvPr>
          <p:cNvSpPr/>
          <p:nvPr/>
        </p:nvSpPr>
        <p:spPr>
          <a:xfrm>
            <a:off x="9204138" y="3127545"/>
            <a:ext cx="1808750" cy="46659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DF462F8-29AF-4286-A15E-CF9FC8A583F6}"/>
              </a:ext>
            </a:extLst>
          </p:cNvPr>
          <p:cNvSpPr/>
          <p:nvPr/>
        </p:nvSpPr>
        <p:spPr>
          <a:xfrm>
            <a:off x="1455933" y="4264870"/>
            <a:ext cx="1217060" cy="52660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CD1D447F-A6F4-4491-ADAC-D7E3A5F02E2B}"/>
              </a:ext>
            </a:extLst>
          </p:cNvPr>
          <p:cNvSpPr/>
          <p:nvPr/>
        </p:nvSpPr>
        <p:spPr>
          <a:xfrm>
            <a:off x="324168" y="5946116"/>
            <a:ext cx="1665920" cy="5424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"/>
          <p:cNvSpPr txBox="1">
            <a:spLocks noGrp="1"/>
          </p:cNvSpPr>
          <p:nvPr>
            <p:ph type="title"/>
          </p:nvPr>
        </p:nvSpPr>
        <p:spPr>
          <a:xfrm>
            <a:off x="1727200" y="-1"/>
            <a:ext cx="10154720" cy="93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GB" sz="3200" dirty="0">
                <a:latin typeface="Times" pitchFamily="2" charset="0"/>
              </a:rPr>
              <a:t>BCs</a:t>
            </a:r>
            <a:endParaRPr sz="3200" dirty="0">
              <a:latin typeface="Times" pitchFamily="2" charset="0"/>
            </a:endParaRPr>
          </a:p>
        </p:txBody>
      </p:sp>
      <p:sp>
        <p:nvSpPr>
          <p:cNvPr id="225" name="Google Shape;225;p4"/>
          <p:cNvSpPr txBox="1">
            <a:spLocks noGrp="1"/>
          </p:cNvSpPr>
          <p:nvPr>
            <p:ph type="sldNum" idx="12"/>
          </p:nvPr>
        </p:nvSpPr>
        <p:spPr>
          <a:xfrm>
            <a:off x="9448799" y="64744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imes" pitchFamily="2" charset="0"/>
              </a:rPr>
              <a:t>5</a:t>
            </a:fld>
            <a:endParaRPr dirty="0">
              <a:latin typeface="Times" pitchFamily="2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6C93936-16B2-4EB4-894B-7C77E895F89C}"/>
              </a:ext>
            </a:extLst>
          </p:cNvPr>
          <p:cNvSpPr txBox="1"/>
          <p:nvPr/>
        </p:nvSpPr>
        <p:spPr>
          <a:xfrm>
            <a:off x="1348982" y="1013281"/>
            <a:ext cx="109111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2897, N</a:t>
            </a:r>
            <a:r>
              <a:rPr lang="en-GB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157,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GB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96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 </a:t>
            </a:r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GB" sz="24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tot</a:t>
            </a:r>
            <a:r>
              <a:rPr lang="en-GB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 43’663’584 cells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 </a:t>
            </a:r>
            <a:r>
              <a:rPr lang="en-GB" sz="2400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6 nodes </a:t>
            </a:r>
            <a:endParaRPr lang="en-GB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L = 0.2109 m, </a:t>
            </a:r>
            <a:r>
              <a:rPr lang="en-GB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2400" b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GB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9*</a:t>
            </a:r>
            <a:r>
              <a:rPr lang="el-GR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δ</a:t>
            </a:r>
            <a:r>
              <a:rPr lang="en-GB" sz="2400" b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99</a:t>
            </a:r>
            <a:r>
              <a:rPr lang="en-GB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</a:t>
            </a:r>
            <a:r>
              <a:rPr lang="en-GB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4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</a:t>
            </a:r>
            <a:r>
              <a:rPr lang="en-GB" sz="2400" b="1" baseline="-25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z</a:t>
            </a:r>
            <a:r>
              <a:rPr lang="en-GB" sz="2400" b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 2*</a:t>
            </a:r>
            <a:r>
              <a:rPr lang="el-GR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λ</a:t>
            </a:r>
            <a:r>
              <a:rPr lang="en-GB" sz="2400" b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z, max</a:t>
            </a:r>
            <a:r>
              <a:rPr lang="en-GB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en-GB" sz="2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5F1BE195-1866-4623-BB27-9FDA935E5A70}"/>
              </a:ext>
            </a:extLst>
          </p:cNvPr>
          <p:cNvCxnSpPr/>
          <p:nvPr/>
        </p:nvCxnSpPr>
        <p:spPr>
          <a:xfrm>
            <a:off x="2693541" y="2722651"/>
            <a:ext cx="0" cy="348294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358739E7-74A6-443F-AE51-7DD95111056E}"/>
              </a:ext>
            </a:extLst>
          </p:cNvPr>
          <p:cNvCxnSpPr>
            <a:cxnSpLocks/>
          </p:cNvCxnSpPr>
          <p:nvPr/>
        </p:nvCxnSpPr>
        <p:spPr>
          <a:xfrm flipH="1">
            <a:off x="2693541" y="4732682"/>
            <a:ext cx="3573695" cy="1472909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D7EAFEB8-8AA4-46C0-9714-A2A480DBBEEE}"/>
              </a:ext>
            </a:extLst>
          </p:cNvPr>
          <p:cNvCxnSpPr>
            <a:cxnSpLocks/>
          </p:cNvCxnSpPr>
          <p:nvPr/>
        </p:nvCxnSpPr>
        <p:spPr>
          <a:xfrm>
            <a:off x="424664" y="4311721"/>
            <a:ext cx="2268876" cy="189387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e 7">
            <a:extLst>
              <a:ext uri="{FF2B5EF4-FFF2-40B4-BE49-F238E27FC236}">
                <a16:creationId xmlns:a16="http://schemas.microsoft.com/office/drawing/2014/main" id="{30DEBCDF-6934-4C7A-B59A-99CB8A362379}"/>
              </a:ext>
            </a:extLst>
          </p:cNvPr>
          <p:cNvSpPr/>
          <p:nvPr/>
        </p:nvSpPr>
        <p:spPr>
          <a:xfrm>
            <a:off x="2606214" y="6092575"/>
            <a:ext cx="174654" cy="196932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FD0422F-B3DE-40EB-80D7-31353CB7694E}"/>
              </a:ext>
            </a:extLst>
          </p:cNvPr>
          <p:cNvSpPr txBox="1"/>
          <p:nvPr/>
        </p:nvSpPr>
        <p:spPr>
          <a:xfrm>
            <a:off x="2451737" y="6144707"/>
            <a:ext cx="61131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endParaRPr lang="en-GB" sz="2400" dirty="0"/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C3AEA19-2A17-4149-A521-FF32DEE9C509}"/>
              </a:ext>
            </a:extLst>
          </p:cNvPr>
          <p:cNvCxnSpPr>
            <a:cxnSpLocks/>
          </p:cNvCxnSpPr>
          <p:nvPr/>
        </p:nvCxnSpPr>
        <p:spPr>
          <a:xfrm>
            <a:off x="554803" y="6042776"/>
            <a:ext cx="0" cy="511464"/>
          </a:xfrm>
          <a:prstGeom prst="line">
            <a:avLst/>
          </a:prstGeom>
          <a:ln w="38100">
            <a:solidFill>
              <a:schemeClr val="bg2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62E8833E-D2AB-428F-BC28-04B7674690F6}"/>
              </a:ext>
            </a:extLst>
          </p:cNvPr>
          <p:cNvCxnSpPr>
            <a:cxnSpLocks/>
          </p:cNvCxnSpPr>
          <p:nvPr/>
        </p:nvCxnSpPr>
        <p:spPr>
          <a:xfrm flipH="1">
            <a:off x="554804" y="6270856"/>
            <a:ext cx="636998" cy="283384"/>
          </a:xfrm>
          <a:prstGeom prst="line">
            <a:avLst/>
          </a:prstGeom>
          <a:ln w="38100">
            <a:solidFill>
              <a:schemeClr val="bg2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10E00B94-F025-4665-81D6-A84383338DB7}"/>
              </a:ext>
            </a:extLst>
          </p:cNvPr>
          <p:cNvCxnSpPr>
            <a:cxnSpLocks/>
          </p:cNvCxnSpPr>
          <p:nvPr/>
        </p:nvCxnSpPr>
        <p:spPr>
          <a:xfrm>
            <a:off x="285105" y="6353721"/>
            <a:ext cx="269697" cy="200519"/>
          </a:xfrm>
          <a:prstGeom prst="line">
            <a:avLst/>
          </a:prstGeom>
          <a:ln w="38100">
            <a:solidFill>
              <a:schemeClr val="bg2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07D9B6BB-5B7D-4355-BDC8-678883C54D89}"/>
              </a:ext>
            </a:extLst>
          </p:cNvPr>
          <p:cNvSpPr txBox="1"/>
          <p:nvPr/>
        </p:nvSpPr>
        <p:spPr>
          <a:xfrm>
            <a:off x="1118175" y="6153563"/>
            <a:ext cx="2696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GB" sz="2400" dirty="0"/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1122D3F1-88DC-47B5-B5C9-B7687BA5B499}"/>
              </a:ext>
            </a:extLst>
          </p:cNvPr>
          <p:cNvSpPr txBox="1"/>
          <p:nvPr/>
        </p:nvSpPr>
        <p:spPr>
          <a:xfrm>
            <a:off x="548375" y="5705268"/>
            <a:ext cx="2696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GB" sz="2400" dirty="0"/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F2595646-6CE7-420A-9A3F-1BC81CB00314}"/>
              </a:ext>
            </a:extLst>
          </p:cNvPr>
          <p:cNvSpPr txBox="1"/>
          <p:nvPr/>
        </p:nvSpPr>
        <p:spPr>
          <a:xfrm>
            <a:off x="40255" y="5922730"/>
            <a:ext cx="2696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GB" sz="2400" dirty="0"/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DF341DF0-63C6-4EC6-94B5-145E1866C54D}"/>
              </a:ext>
            </a:extLst>
          </p:cNvPr>
          <p:cNvCxnSpPr>
            <a:cxnSpLocks/>
          </p:cNvCxnSpPr>
          <p:nvPr/>
        </p:nvCxnSpPr>
        <p:spPr>
          <a:xfrm>
            <a:off x="3862897" y="2259563"/>
            <a:ext cx="0" cy="3415836"/>
          </a:xfrm>
          <a:prstGeom prst="straightConnector1">
            <a:avLst/>
          </a:prstGeom>
          <a:ln w="12700">
            <a:solidFill>
              <a:schemeClr val="bg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EF378E97-E91D-485F-8065-4E93EAA1D03E}"/>
              </a:ext>
            </a:extLst>
          </p:cNvPr>
          <p:cNvSpPr txBox="1"/>
          <p:nvPr/>
        </p:nvSpPr>
        <p:spPr>
          <a:xfrm>
            <a:off x="8035076" y="2668107"/>
            <a:ext cx="61388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Supersonic Freestream</a:t>
            </a:r>
            <a:endParaRPr lang="en-GB" sz="2000" dirty="0"/>
          </a:p>
        </p:txBody>
      </p: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8B02AED-C00B-49FF-A1EB-92ACCD9BE10E}"/>
              </a:ext>
            </a:extLst>
          </p:cNvPr>
          <p:cNvCxnSpPr>
            <a:cxnSpLocks/>
          </p:cNvCxnSpPr>
          <p:nvPr/>
        </p:nvCxnSpPr>
        <p:spPr>
          <a:xfrm flipH="1">
            <a:off x="2967173" y="4968928"/>
            <a:ext cx="3552952" cy="1437053"/>
          </a:xfrm>
          <a:prstGeom prst="straightConnector1">
            <a:avLst/>
          </a:prstGeom>
          <a:ln w="12700">
            <a:solidFill>
              <a:schemeClr val="bg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9D77FFA4-C3D6-4248-971B-C6321A82D7AF}"/>
              </a:ext>
            </a:extLst>
          </p:cNvPr>
          <p:cNvSpPr txBox="1"/>
          <p:nvPr/>
        </p:nvSpPr>
        <p:spPr>
          <a:xfrm>
            <a:off x="665752" y="5272377"/>
            <a:ext cx="61388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GB" sz="2000" dirty="0"/>
          </a:p>
        </p:txBody>
      </p: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66B08FDA-B396-47B5-8BD2-A77ED22BDC94}"/>
              </a:ext>
            </a:extLst>
          </p:cNvPr>
          <p:cNvCxnSpPr>
            <a:cxnSpLocks/>
          </p:cNvCxnSpPr>
          <p:nvPr/>
        </p:nvCxnSpPr>
        <p:spPr>
          <a:xfrm>
            <a:off x="119320" y="4587120"/>
            <a:ext cx="2058784" cy="1772660"/>
          </a:xfrm>
          <a:prstGeom prst="straightConnector1">
            <a:avLst/>
          </a:prstGeom>
          <a:ln w="12700">
            <a:solidFill>
              <a:schemeClr val="bg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7F646A08-0B6D-4AEB-B229-08BB64B2490F}"/>
              </a:ext>
            </a:extLst>
          </p:cNvPr>
          <p:cNvSpPr txBox="1"/>
          <p:nvPr/>
        </p:nvSpPr>
        <p:spPr>
          <a:xfrm>
            <a:off x="4801287" y="5699988"/>
            <a:ext cx="61388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GB" sz="2000" dirty="0"/>
          </a:p>
        </p:txBody>
      </p:sp>
      <p:sp>
        <p:nvSpPr>
          <p:cNvPr id="60" name="Rettangolo 59">
            <a:extLst>
              <a:ext uri="{FF2B5EF4-FFF2-40B4-BE49-F238E27FC236}">
                <a16:creationId xmlns:a16="http://schemas.microsoft.com/office/drawing/2014/main" id="{9271BB14-3579-4BC7-96B5-3298E816D3FF}"/>
              </a:ext>
            </a:extLst>
          </p:cNvPr>
          <p:cNvSpPr/>
          <p:nvPr/>
        </p:nvSpPr>
        <p:spPr>
          <a:xfrm>
            <a:off x="7037798" y="3102796"/>
            <a:ext cx="4729530" cy="2342507"/>
          </a:xfrm>
          <a:prstGeom prst="rect">
            <a:avLst/>
          </a:prstGeom>
          <a:noFill/>
          <a:ln w="444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8C9F4CE3-828F-425A-A2A6-3588C2E023B5}"/>
              </a:ext>
            </a:extLst>
          </p:cNvPr>
          <p:cNvSpPr txBox="1"/>
          <p:nvPr/>
        </p:nvSpPr>
        <p:spPr>
          <a:xfrm rot="16200000">
            <a:off x="3722045" y="2002918"/>
            <a:ext cx="61388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Supersonic Inlet</a:t>
            </a:r>
            <a:endParaRPr lang="en-GB" sz="2000" dirty="0"/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3516A37D-9316-402E-865B-B265AFDCE51F}"/>
              </a:ext>
            </a:extLst>
          </p:cNvPr>
          <p:cNvSpPr txBox="1"/>
          <p:nvPr/>
        </p:nvSpPr>
        <p:spPr>
          <a:xfrm>
            <a:off x="8456844" y="5479525"/>
            <a:ext cx="61388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Adiabatic Wall</a:t>
            </a:r>
            <a:endParaRPr lang="en-GB" sz="2000" dirty="0"/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6111C48B-4D96-45C1-AD98-1ECA954FE0DE}"/>
              </a:ext>
            </a:extLst>
          </p:cNvPr>
          <p:cNvSpPr txBox="1"/>
          <p:nvPr/>
        </p:nvSpPr>
        <p:spPr>
          <a:xfrm rot="5400000">
            <a:off x="8908995" y="6298349"/>
            <a:ext cx="61388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Extrapolation</a:t>
            </a:r>
          </a:p>
        </p:txBody>
      </p: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0B28636E-952C-4B27-ABC9-C06BAE200698}"/>
              </a:ext>
            </a:extLst>
          </p:cNvPr>
          <p:cNvSpPr txBox="1"/>
          <p:nvPr/>
        </p:nvSpPr>
        <p:spPr>
          <a:xfrm>
            <a:off x="6150759" y="4305893"/>
            <a:ext cx="6670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endParaRPr lang="en-GB" sz="2400" dirty="0"/>
          </a:p>
        </p:txBody>
      </p:sp>
      <p:cxnSp>
        <p:nvCxnSpPr>
          <p:cNvPr id="67" name="Connettore diritto 66">
            <a:extLst>
              <a:ext uri="{FF2B5EF4-FFF2-40B4-BE49-F238E27FC236}">
                <a16:creationId xmlns:a16="http://schemas.microsoft.com/office/drawing/2014/main" id="{4C0BC039-2EE0-4AB8-8CF8-DB79F4D852CE}"/>
              </a:ext>
            </a:extLst>
          </p:cNvPr>
          <p:cNvCxnSpPr>
            <a:cxnSpLocks/>
          </p:cNvCxnSpPr>
          <p:nvPr/>
        </p:nvCxnSpPr>
        <p:spPr>
          <a:xfrm flipH="1">
            <a:off x="1953397" y="6226787"/>
            <a:ext cx="726599" cy="315215"/>
          </a:xfrm>
          <a:prstGeom prst="line">
            <a:avLst/>
          </a:prstGeom>
          <a:ln w="12700">
            <a:solidFill>
              <a:schemeClr val="bg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F2084A03-6E27-4289-83FC-4B53522CA34F}"/>
              </a:ext>
            </a:extLst>
          </p:cNvPr>
          <p:cNvCxnSpPr>
            <a:cxnSpLocks/>
          </p:cNvCxnSpPr>
          <p:nvPr/>
        </p:nvCxnSpPr>
        <p:spPr>
          <a:xfrm flipH="1">
            <a:off x="-25961" y="4331672"/>
            <a:ext cx="453226" cy="244302"/>
          </a:xfrm>
          <a:prstGeom prst="line">
            <a:avLst/>
          </a:prstGeom>
          <a:ln w="12700">
            <a:solidFill>
              <a:schemeClr val="bg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diritto 70">
            <a:extLst>
              <a:ext uri="{FF2B5EF4-FFF2-40B4-BE49-F238E27FC236}">
                <a16:creationId xmlns:a16="http://schemas.microsoft.com/office/drawing/2014/main" id="{392DA108-A0DE-4FBE-A9CB-4603BFB73061}"/>
              </a:ext>
            </a:extLst>
          </p:cNvPr>
          <p:cNvCxnSpPr>
            <a:cxnSpLocks/>
          </p:cNvCxnSpPr>
          <p:nvPr/>
        </p:nvCxnSpPr>
        <p:spPr>
          <a:xfrm>
            <a:off x="2709832" y="6224172"/>
            <a:ext cx="412133" cy="320443"/>
          </a:xfrm>
          <a:prstGeom prst="line">
            <a:avLst/>
          </a:prstGeom>
          <a:ln w="12700">
            <a:solidFill>
              <a:schemeClr val="bg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diritto 73">
            <a:extLst>
              <a:ext uri="{FF2B5EF4-FFF2-40B4-BE49-F238E27FC236}">
                <a16:creationId xmlns:a16="http://schemas.microsoft.com/office/drawing/2014/main" id="{1581BB5B-9B0B-4B8C-AFF6-D502BDE16C54}"/>
              </a:ext>
            </a:extLst>
          </p:cNvPr>
          <p:cNvCxnSpPr>
            <a:cxnSpLocks/>
          </p:cNvCxnSpPr>
          <p:nvPr/>
        </p:nvCxnSpPr>
        <p:spPr>
          <a:xfrm>
            <a:off x="6266818" y="4739273"/>
            <a:ext cx="324576" cy="261894"/>
          </a:xfrm>
          <a:prstGeom prst="line">
            <a:avLst/>
          </a:prstGeom>
          <a:ln w="12700">
            <a:solidFill>
              <a:schemeClr val="bg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2 75">
            <a:extLst>
              <a:ext uri="{FF2B5EF4-FFF2-40B4-BE49-F238E27FC236}">
                <a16:creationId xmlns:a16="http://schemas.microsoft.com/office/drawing/2014/main" id="{0190CCCE-1D3B-4C03-85BD-F3C8C1B4B03F}"/>
              </a:ext>
            </a:extLst>
          </p:cNvPr>
          <p:cNvCxnSpPr>
            <a:cxnSpLocks/>
          </p:cNvCxnSpPr>
          <p:nvPr/>
        </p:nvCxnSpPr>
        <p:spPr>
          <a:xfrm flipH="1">
            <a:off x="2693540" y="2265369"/>
            <a:ext cx="1144284" cy="424762"/>
          </a:xfrm>
          <a:prstGeom prst="straightConnector1">
            <a:avLst/>
          </a:prstGeom>
          <a:ln w="12700">
            <a:solidFill>
              <a:schemeClr val="bg2"/>
            </a:solidFill>
            <a:prstDash val="dash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39F12444-4BB3-49D7-B27F-71BBEF616638}"/>
              </a:ext>
            </a:extLst>
          </p:cNvPr>
          <p:cNvSpPr txBox="1"/>
          <p:nvPr/>
        </p:nvSpPr>
        <p:spPr>
          <a:xfrm>
            <a:off x="3873034" y="3694411"/>
            <a:ext cx="61388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GB" sz="2000" dirty="0"/>
          </a:p>
        </p:txBody>
      </p:sp>
      <p:sp>
        <p:nvSpPr>
          <p:cNvPr id="78" name="Figura a mano libera: forma 77">
            <a:extLst>
              <a:ext uri="{FF2B5EF4-FFF2-40B4-BE49-F238E27FC236}">
                <a16:creationId xmlns:a16="http://schemas.microsoft.com/office/drawing/2014/main" id="{96951BA7-14A2-4DA0-BA79-2BA0CB229A0F}"/>
              </a:ext>
            </a:extLst>
          </p:cNvPr>
          <p:cNvSpPr/>
          <p:nvPr/>
        </p:nvSpPr>
        <p:spPr>
          <a:xfrm>
            <a:off x="1509710" y="2351539"/>
            <a:ext cx="789085" cy="2849525"/>
          </a:xfrm>
          <a:custGeom>
            <a:avLst/>
            <a:gdLst>
              <a:gd name="connsiteX0" fmla="*/ 0 w 789085"/>
              <a:gd name="connsiteY0" fmla="*/ 2849525 h 2849525"/>
              <a:gd name="connsiteX1" fmla="*/ 159488 w 789085"/>
              <a:gd name="connsiteY1" fmla="*/ 2785730 h 2849525"/>
              <a:gd name="connsiteX2" fmla="*/ 350874 w 789085"/>
              <a:gd name="connsiteY2" fmla="*/ 2700670 h 2849525"/>
              <a:gd name="connsiteX3" fmla="*/ 531628 w 789085"/>
              <a:gd name="connsiteY3" fmla="*/ 2594344 h 2849525"/>
              <a:gd name="connsiteX4" fmla="*/ 723014 w 789085"/>
              <a:gd name="connsiteY4" fmla="*/ 2402958 h 2849525"/>
              <a:gd name="connsiteX5" fmla="*/ 776176 w 789085"/>
              <a:gd name="connsiteY5" fmla="*/ 2020186 h 2849525"/>
              <a:gd name="connsiteX6" fmla="*/ 765544 w 789085"/>
              <a:gd name="connsiteY6" fmla="*/ 914400 h 2849525"/>
              <a:gd name="connsiteX7" fmla="*/ 531628 w 789085"/>
              <a:gd name="connsiteY7" fmla="*/ 0 h 2849525"/>
              <a:gd name="connsiteX8" fmla="*/ 531628 w 789085"/>
              <a:gd name="connsiteY8" fmla="*/ 0 h 284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085" h="2849525">
                <a:moveTo>
                  <a:pt x="0" y="2849525"/>
                </a:moveTo>
                <a:cubicBezTo>
                  <a:pt x="50504" y="2830032"/>
                  <a:pt x="101009" y="2810539"/>
                  <a:pt x="159488" y="2785730"/>
                </a:cubicBezTo>
                <a:cubicBezTo>
                  <a:pt x="217967" y="2760921"/>
                  <a:pt x="288851" y="2732568"/>
                  <a:pt x="350874" y="2700670"/>
                </a:cubicBezTo>
                <a:cubicBezTo>
                  <a:pt x="412897" y="2668772"/>
                  <a:pt x="469605" y="2643963"/>
                  <a:pt x="531628" y="2594344"/>
                </a:cubicBezTo>
                <a:cubicBezTo>
                  <a:pt x="593651" y="2544725"/>
                  <a:pt x="682256" y="2498651"/>
                  <a:pt x="723014" y="2402958"/>
                </a:cubicBezTo>
                <a:cubicBezTo>
                  <a:pt x="763772" y="2307265"/>
                  <a:pt x="769088" y="2268279"/>
                  <a:pt x="776176" y="2020186"/>
                </a:cubicBezTo>
                <a:cubicBezTo>
                  <a:pt x="783264" y="1772093"/>
                  <a:pt x="806302" y="1251098"/>
                  <a:pt x="765544" y="914400"/>
                </a:cubicBezTo>
                <a:cubicBezTo>
                  <a:pt x="724786" y="577702"/>
                  <a:pt x="531628" y="0"/>
                  <a:pt x="531628" y="0"/>
                </a:cubicBezTo>
                <a:lnTo>
                  <a:pt x="531628" y="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5" name="Connettore diritto 84">
            <a:extLst>
              <a:ext uri="{FF2B5EF4-FFF2-40B4-BE49-F238E27FC236}">
                <a16:creationId xmlns:a16="http://schemas.microsoft.com/office/drawing/2014/main" id="{9303896E-0176-4971-91FA-630B4271AC37}"/>
              </a:ext>
            </a:extLst>
          </p:cNvPr>
          <p:cNvCxnSpPr>
            <a:cxnSpLocks/>
          </p:cNvCxnSpPr>
          <p:nvPr/>
        </p:nvCxnSpPr>
        <p:spPr>
          <a:xfrm flipH="1">
            <a:off x="1429680" y="4700304"/>
            <a:ext cx="671449" cy="310694"/>
          </a:xfrm>
          <a:prstGeom prst="line">
            <a:avLst/>
          </a:prstGeom>
          <a:ln w="19050">
            <a:solidFill>
              <a:schemeClr val="bg2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diritto 87">
            <a:extLst>
              <a:ext uri="{FF2B5EF4-FFF2-40B4-BE49-F238E27FC236}">
                <a16:creationId xmlns:a16="http://schemas.microsoft.com/office/drawing/2014/main" id="{DF2CAB49-E894-4C2B-8684-8EE2A75B5EAE}"/>
              </a:ext>
            </a:extLst>
          </p:cNvPr>
          <p:cNvCxnSpPr>
            <a:cxnSpLocks/>
          </p:cNvCxnSpPr>
          <p:nvPr/>
        </p:nvCxnSpPr>
        <p:spPr>
          <a:xfrm flipH="1">
            <a:off x="1383744" y="4445729"/>
            <a:ext cx="789936" cy="355225"/>
          </a:xfrm>
          <a:prstGeom prst="line">
            <a:avLst/>
          </a:prstGeom>
          <a:ln w="19050">
            <a:solidFill>
              <a:schemeClr val="bg2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ttore diritto 89">
            <a:extLst>
              <a:ext uri="{FF2B5EF4-FFF2-40B4-BE49-F238E27FC236}">
                <a16:creationId xmlns:a16="http://schemas.microsoft.com/office/drawing/2014/main" id="{75A1318D-9584-4BE8-9777-7CED2542917A}"/>
              </a:ext>
            </a:extLst>
          </p:cNvPr>
          <p:cNvCxnSpPr>
            <a:cxnSpLocks/>
          </p:cNvCxnSpPr>
          <p:nvPr/>
        </p:nvCxnSpPr>
        <p:spPr>
          <a:xfrm flipH="1">
            <a:off x="1370199" y="4175868"/>
            <a:ext cx="854925" cy="402790"/>
          </a:xfrm>
          <a:prstGeom prst="line">
            <a:avLst/>
          </a:prstGeom>
          <a:ln w="19050">
            <a:solidFill>
              <a:schemeClr val="bg2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5A6ABF41-E5A7-43C7-91BE-F851B1EA3557}"/>
              </a:ext>
            </a:extLst>
          </p:cNvPr>
          <p:cNvCxnSpPr>
            <a:cxnSpLocks/>
          </p:cNvCxnSpPr>
          <p:nvPr/>
        </p:nvCxnSpPr>
        <p:spPr>
          <a:xfrm flipH="1">
            <a:off x="1381215" y="3902612"/>
            <a:ext cx="854925" cy="402790"/>
          </a:xfrm>
          <a:prstGeom prst="line">
            <a:avLst/>
          </a:prstGeom>
          <a:ln w="19050">
            <a:solidFill>
              <a:schemeClr val="bg2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diritto 92">
            <a:extLst>
              <a:ext uri="{FF2B5EF4-FFF2-40B4-BE49-F238E27FC236}">
                <a16:creationId xmlns:a16="http://schemas.microsoft.com/office/drawing/2014/main" id="{D154F850-6F00-4EB4-B5CC-74F872FAA746}"/>
              </a:ext>
            </a:extLst>
          </p:cNvPr>
          <p:cNvCxnSpPr>
            <a:cxnSpLocks/>
          </p:cNvCxnSpPr>
          <p:nvPr/>
        </p:nvCxnSpPr>
        <p:spPr>
          <a:xfrm flipH="1">
            <a:off x="1375434" y="3641630"/>
            <a:ext cx="854925" cy="402790"/>
          </a:xfrm>
          <a:prstGeom prst="line">
            <a:avLst/>
          </a:prstGeom>
          <a:ln w="19050">
            <a:solidFill>
              <a:schemeClr val="bg2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ttore diritto 93">
            <a:extLst>
              <a:ext uri="{FF2B5EF4-FFF2-40B4-BE49-F238E27FC236}">
                <a16:creationId xmlns:a16="http://schemas.microsoft.com/office/drawing/2014/main" id="{06EA2241-5B3B-4553-80E2-3C5F583C7583}"/>
              </a:ext>
            </a:extLst>
          </p:cNvPr>
          <p:cNvCxnSpPr>
            <a:cxnSpLocks/>
          </p:cNvCxnSpPr>
          <p:nvPr/>
        </p:nvCxnSpPr>
        <p:spPr>
          <a:xfrm flipH="1">
            <a:off x="1345067" y="3390827"/>
            <a:ext cx="854925" cy="402790"/>
          </a:xfrm>
          <a:prstGeom prst="line">
            <a:avLst/>
          </a:prstGeom>
          <a:ln w="19050">
            <a:solidFill>
              <a:schemeClr val="bg2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ttore diritto 95">
            <a:extLst>
              <a:ext uri="{FF2B5EF4-FFF2-40B4-BE49-F238E27FC236}">
                <a16:creationId xmlns:a16="http://schemas.microsoft.com/office/drawing/2014/main" id="{6A4DC211-EA8B-4D1C-ACA1-54AA061674E0}"/>
              </a:ext>
            </a:extLst>
          </p:cNvPr>
          <p:cNvCxnSpPr>
            <a:cxnSpLocks/>
          </p:cNvCxnSpPr>
          <p:nvPr/>
        </p:nvCxnSpPr>
        <p:spPr>
          <a:xfrm flipH="1">
            <a:off x="1450478" y="4917189"/>
            <a:ext cx="472559" cy="223616"/>
          </a:xfrm>
          <a:prstGeom prst="line">
            <a:avLst/>
          </a:prstGeom>
          <a:ln w="19050">
            <a:solidFill>
              <a:schemeClr val="bg2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CasellaDiTesto 100">
                <a:extLst>
                  <a:ext uri="{FF2B5EF4-FFF2-40B4-BE49-F238E27FC236}">
                    <a16:creationId xmlns:a16="http://schemas.microsoft.com/office/drawing/2014/main" id="{47B351CE-30F7-4770-9A98-AB5F44B6EBB8}"/>
                  </a:ext>
                </a:extLst>
              </p:cNvPr>
              <p:cNvSpPr txBox="1"/>
              <p:nvPr/>
            </p:nvSpPr>
            <p:spPr>
              <a:xfrm>
                <a:off x="-1906092" y="3223371"/>
                <a:ext cx="732583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𝑼</m:t>
                      </m:r>
                      <m:r>
                        <a:rPr lang="en-GB" sz="1400" b="1" i="1" baseline="-250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1" name="CasellaDiTesto 100">
                <a:extLst>
                  <a:ext uri="{FF2B5EF4-FFF2-40B4-BE49-F238E27FC236}">
                    <a16:creationId xmlns:a16="http://schemas.microsoft.com/office/drawing/2014/main" id="{47B351CE-30F7-4770-9A98-AB5F44B6E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06092" y="3223371"/>
                <a:ext cx="7325832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Figura a mano libera: forma 101">
            <a:extLst>
              <a:ext uri="{FF2B5EF4-FFF2-40B4-BE49-F238E27FC236}">
                <a16:creationId xmlns:a16="http://schemas.microsoft.com/office/drawing/2014/main" id="{46C18654-03B3-4B2A-93E2-0A208C0ADE63}"/>
              </a:ext>
            </a:extLst>
          </p:cNvPr>
          <p:cNvSpPr/>
          <p:nvPr/>
        </p:nvSpPr>
        <p:spPr>
          <a:xfrm>
            <a:off x="465653" y="1470217"/>
            <a:ext cx="789085" cy="2849525"/>
          </a:xfrm>
          <a:custGeom>
            <a:avLst/>
            <a:gdLst>
              <a:gd name="connsiteX0" fmla="*/ 0 w 789085"/>
              <a:gd name="connsiteY0" fmla="*/ 2849525 h 2849525"/>
              <a:gd name="connsiteX1" fmla="*/ 159488 w 789085"/>
              <a:gd name="connsiteY1" fmla="*/ 2785730 h 2849525"/>
              <a:gd name="connsiteX2" fmla="*/ 350874 w 789085"/>
              <a:gd name="connsiteY2" fmla="*/ 2700670 h 2849525"/>
              <a:gd name="connsiteX3" fmla="*/ 531628 w 789085"/>
              <a:gd name="connsiteY3" fmla="*/ 2594344 h 2849525"/>
              <a:gd name="connsiteX4" fmla="*/ 723014 w 789085"/>
              <a:gd name="connsiteY4" fmla="*/ 2402958 h 2849525"/>
              <a:gd name="connsiteX5" fmla="*/ 776176 w 789085"/>
              <a:gd name="connsiteY5" fmla="*/ 2020186 h 2849525"/>
              <a:gd name="connsiteX6" fmla="*/ 765544 w 789085"/>
              <a:gd name="connsiteY6" fmla="*/ 914400 h 2849525"/>
              <a:gd name="connsiteX7" fmla="*/ 531628 w 789085"/>
              <a:gd name="connsiteY7" fmla="*/ 0 h 2849525"/>
              <a:gd name="connsiteX8" fmla="*/ 531628 w 789085"/>
              <a:gd name="connsiteY8" fmla="*/ 0 h 284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085" h="2849525">
                <a:moveTo>
                  <a:pt x="0" y="2849525"/>
                </a:moveTo>
                <a:cubicBezTo>
                  <a:pt x="50504" y="2830032"/>
                  <a:pt x="101009" y="2810539"/>
                  <a:pt x="159488" y="2785730"/>
                </a:cubicBezTo>
                <a:cubicBezTo>
                  <a:pt x="217967" y="2760921"/>
                  <a:pt x="288851" y="2732568"/>
                  <a:pt x="350874" y="2700670"/>
                </a:cubicBezTo>
                <a:cubicBezTo>
                  <a:pt x="412897" y="2668772"/>
                  <a:pt x="469605" y="2643963"/>
                  <a:pt x="531628" y="2594344"/>
                </a:cubicBezTo>
                <a:cubicBezTo>
                  <a:pt x="593651" y="2544725"/>
                  <a:pt x="682256" y="2498651"/>
                  <a:pt x="723014" y="2402958"/>
                </a:cubicBezTo>
                <a:cubicBezTo>
                  <a:pt x="763772" y="2307265"/>
                  <a:pt x="769088" y="2268279"/>
                  <a:pt x="776176" y="2020186"/>
                </a:cubicBezTo>
                <a:cubicBezTo>
                  <a:pt x="783264" y="1772093"/>
                  <a:pt x="806302" y="1251098"/>
                  <a:pt x="765544" y="914400"/>
                </a:cubicBezTo>
                <a:cubicBezTo>
                  <a:pt x="724786" y="577702"/>
                  <a:pt x="531628" y="0"/>
                  <a:pt x="531628" y="0"/>
                </a:cubicBezTo>
                <a:lnTo>
                  <a:pt x="531628" y="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3" name="Connettore diritto 102">
            <a:extLst>
              <a:ext uri="{FF2B5EF4-FFF2-40B4-BE49-F238E27FC236}">
                <a16:creationId xmlns:a16="http://schemas.microsoft.com/office/drawing/2014/main" id="{9D9E2827-B93D-4276-AF19-DB47174F2933}"/>
              </a:ext>
            </a:extLst>
          </p:cNvPr>
          <p:cNvCxnSpPr>
            <a:cxnSpLocks/>
          </p:cNvCxnSpPr>
          <p:nvPr/>
        </p:nvCxnSpPr>
        <p:spPr>
          <a:xfrm flipH="1">
            <a:off x="385623" y="3818982"/>
            <a:ext cx="671449" cy="310694"/>
          </a:xfrm>
          <a:prstGeom prst="line">
            <a:avLst/>
          </a:prstGeom>
          <a:ln w="19050">
            <a:solidFill>
              <a:schemeClr val="bg2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ttore diritto 103">
            <a:extLst>
              <a:ext uri="{FF2B5EF4-FFF2-40B4-BE49-F238E27FC236}">
                <a16:creationId xmlns:a16="http://schemas.microsoft.com/office/drawing/2014/main" id="{E506BDCA-30BA-4916-9103-F5B9DF0178EE}"/>
              </a:ext>
            </a:extLst>
          </p:cNvPr>
          <p:cNvCxnSpPr>
            <a:cxnSpLocks/>
          </p:cNvCxnSpPr>
          <p:nvPr/>
        </p:nvCxnSpPr>
        <p:spPr>
          <a:xfrm flipH="1">
            <a:off x="339687" y="3564407"/>
            <a:ext cx="789936" cy="355225"/>
          </a:xfrm>
          <a:prstGeom prst="line">
            <a:avLst/>
          </a:prstGeom>
          <a:ln w="19050">
            <a:solidFill>
              <a:schemeClr val="bg2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ttore diritto 104">
            <a:extLst>
              <a:ext uri="{FF2B5EF4-FFF2-40B4-BE49-F238E27FC236}">
                <a16:creationId xmlns:a16="http://schemas.microsoft.com/office/drawing/2014/main" id="{7795E9D3-7770-4651-87AA-D3367A25B96F}"/>
              </a:ext>
            </a:extLst>
          </p:cNvPr>
          <p:cNvCxnSpPr>
            <a:cxnSpLocks/>
          </p:cNvCxnSpPr>
          <p:nvPr/>
        </p:nvCxnSpPr>
        <p:spPr>
          <a:xfrm flipH="1">
            <a:off x="326142" y="3294546"/>
            <a:ext cx="854925" cy="402790"/>
          </a:xfrm>
          <a:prstGeom prst="line">
            <a:avLst/>
          </a:prstGeom>
          <a:ln w="19050">
            <a:solidFill>
              <a:schemeClr val="bg2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ttore diritto 105">
            <a:extLst>
              <a:ext uri="{FF2B5EF4-FFF2-40B4-BE49-F238E27FC236}">
                <a16:creationId xmlns:a16="http://schemas.microsoft.com/office/drawing/2014/main" id="{7F7DC9C6-316E-49E5-8BB4-4BF04CC6A542}"/>
              </a:ext>
            </a:extLst>
          </p:cNvPr>
          <p:cNvCxnSpPr>
            <a:cxnSpLocks/>
          </p:cNvCxnSpPr>
          <p:nvPr/>
        </p:nvCxnSpPr>
        <p:spPr>
          <a:xfrm flipH="1">
            <a:off x="337158" y="3021290"/>
            <a:ext cx="854925" cy="402790"/>
          </a:xfrm>
          <a:prstGeom prst="line">
            <a:avLst/>
          </a:prstGeom>
          <a:ln w="19050">
            <a:solidFill>
              <a:schemeClr val="bg2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ttore diritto 106">
            <a:extLst>
              <a:ext uri="{FF2B5EF4-FFF2-40B4-BE49-F238E27FC236}">
                <a16:creationId xmlns:a16="http://schemas.microsoft.com/office/drawing/2014/main" id="{EB811F9C-834B-4B82-A5C2-E09CC67E4A62}"/>
              </a:ext>
            </a:extLst>
          </p:cNvPr>
          <p:cNvCxnSpPr>
            <a:cxnSpLocks/>
          </p:cNvCxnSpPr>
          <p:nvPr/>
        </p:nvCxnSpPr>
        <p:spPr>
          <a:xfrm flipH="1">
            <a:off x="331377" y="2760308"/>
            <a:ext cx="854925" cy="402790"/>
          </a:xfrm>
          <a:prstGeom prst="line">
            <a:avLst/>
          </a:prstGeom>
          <a:ln w="19050">
            <a:solidFill>
              <a:schemeClr val="bg2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ttore diritto 107">
            <a:extLst>
              <a:ext uri="{FF2B5EF4-FFF2-40B4-BE49-F238E27FC236}">
                <a16:creationId xmlns:a16="http://schemas.microsoft.com/office/drawing/2014/main" id="{06039FED-45C1-420A-856C-AE0AD9CFE42E}"/>
              </a:ext>
            </a:extLst>
          </p:cNvPr>
          <p:cNvCxnSpPr>
            <a:cxnSpLocks/>
          </p:cNvCxnSpPr>
          <p:nvPr/>
        </p:nvCxnSpPr>
        <p:spPr>
          <a:xfrm flipH="1">
            <a:off x="301010" y="2509505"/>
            <a:ext cx="854925" cy="402790"/>
          </a:xfrm>
          <a:prstGeom prst="line">
            <a:avLst/>
          </a:prstGeom>
          <a:ln w="19050">
            <a:solidFill>
              <a:schemeClr val="bg2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ttore diritto 108">
            <a:extLst>
              <a:ext uri="{FF2B5EF4-FFF2-40B4-BE49-F238E27FC236}">
                <a16:creationId xmlns:a16="http://schemas.microsoft.com/office/drawing/2014/main" id="{B1FF5548-C6B7-4C59-A9F2-9FF9981B970D}"/>
              </a:ext>
            </a:extLst>
          </p:cNvPr>
          <p:cNvCxnSpPr>
            <a:cxnSpLocks/>
          </p:cNvCxnSpPr>
          <p:nvPr/>
        </p:nvCxnSpPr>
        <p:spPr>
          <a:xfrm flipH="1">
            <a:off x="406421" y="4035867"/>
            <a:ext cx="472559" cy="223616"/>
          </a:xfrm>
          <a:prstGeom prst="line">
            <a:avLst/>
          </a:prstGeom>
          <a:ln w="19050">
            <a:solidFill>
              <a:schemeClr val="bg2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CasellaDiTesto 109">
                <a:extLst>
                  <a:ext uri="{FF2B5EF4-FFF2-40B4-BE49-F238E27FC236}">
                    <a16:creationId xmlns:a16="http://schemas.microsoft.com/office/drawing/2014/main" id="{8D6C4564-23E2-4C70-8F23-BEB606A572BB}"/>
                  </a:ext>
                </a:extLst>
              </p:cNvPr>
              <p:cNvSpPr txBox="1"/>
              <p:nvPr/>
            </p:nvSpPr>
            <p:spPr>
              <a:xfrm>
                <a:off x="-2950149" y="2342049"/>
                <a:ext cx="732583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𝑼</m:t>
                      </m:r>
                      <m:r>
                        <a:rPr lang="en-GB" sz="1400" b="1" i="1" baseline="-250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0" name="CasellaDiTesto 109">
                <a:extLst>
                  <a:ext uri="{FF2B5EF4-FFF2-40B4-BE49-F238E27FC236}">
                    <a16:creationId xmlns:a16="http://schemas.microsoft.com/office/drawing/2014/main" id="{8D6C4564-23E2-4C70-8F23-BEB606A57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50149" y="2342049"/>
                <a:ext cx="7325832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Figura a mano libera: forma 110">
            <a:extLst>
              <a:ext uri="{FF2B5EF4-FFF2-40B4-BE49-F238E27FC236}">
                <a16:creationId xmlns:a16="http://schemas.microsoft.com/office/drawing/2014/main" id="{D5012275-11B5-4300-A43E-B2C36DDA6C06}"/>
              </a:ext>
            </a:extLst>
          </p:cNvPr>
          <p:cNvSpPr/>
          <p:nvPr/>
        </p:nvSpPr>
        <p:spPr>
          <a:xfrm>
            <a:off x="2840574" y="3280244"/>
            <a:ext cx="789085" cy="2849525"/>
          </a:xfrm>
          <a:custGeom>
            <a:avLst/>
            <a:gdLst>
              <a:gd name="connsiteX0" fmla="*/ 0 w 789085"/>
              <a:gd name="connsiteY0" fmla="*/ 2849525 h 2849525"/>
              <a:gd name="connsiteX1" fmla="*/ 159488 w 789085"/>
              <a:gd name="connsiteY1" fmla="*/ 2785730 h 2849525"/>
              <a:gd name="connsiteX2" fmla="*/ 350874 w 789085"/>
              <a:gd name="connsiteY2" fmla="*/ 2700670 h 2849525"/>
              <a:gd name="connsiteX3" fmla="*/ 531628 w 789085"/>
              <a:gd name="connsiteY3" fmla="*/ 2594344 h 2849525"/>
              <a:gd name="connsiteX4" fmla="*/ 723014 w 789085"/>
              <a:gd name="connsiteY4" fmla="*/ 2402958 h 2849525"/>
              <a:gd name="connsiteX5" fmla="*/ 776176 w 789085"/>
              <a:gd name="connsiteY5" fmla="*/ 2020186 h 2849525"/>
              <a:gd name="connsiteX6" fmla="*/ 765544 w 789085"/>
              <a:gd name="connsiteY6" fmla="*/ 914400 h 2849525"/>
              <a:gd name="connsiteX7" fmla="*/ 531628 w 789085"/>
              <a:gd name="connsiteY7" fmla="*/ 0 h 2849525"/>
              <a:gd name="connsiteX8" fmla="*/ 531628 w 789085"/>
              <a:gd name="connsiteY8" fmla="*/ 0 h 284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085" h="2849525">
                <a:moveTo>
                  <a:pt x="0" y="2849525"/>
                </a:moveTo>
                <a:cubicBezTo>
                  <a:pt x="50504" y="2830032"/>
                  <a:pt x="101009" y="2810539"/>
                  <a:pt x="159488" y="2785730"/>
                </a:cubicBezTo>
                <a:cubicBezTo>
                  <a:pt x="217967" y="2760921"/>
                  <a:pt x="288851" y="2732568"/>
                  <a:pt x="350874" y="2700670"/>
                </a:cubicBezTo>
                <a:cubicBezTo>
                  <a:pt x="412897" y="2668772"/>
                  <a:pt x="469605" y="2643963"/>
                  <a:pt x="531628" y="2594344"/>
                </a:cubicBezTo>
                <a:cubicBezTo>
                  <a:pt x="593651" y="2544725"/>
                  <a:pt x="682256" y="2498651"/>
                  <a:pt x="723014" y="2402958"/>
                </a:cubicBezTo>
                <a:cubicBezTo>
                  <a:pt x="763772" y="2307265"/>
                  <a:pt x="769088" y="2268279"/>
                  <a:pt x="776176" y="2020186"/>
                </a:cubicBezTo>
                <a:cubicBezTo>
                  <a:pt x="783264" y="1772093"/>
                  <a:pt x="806302" y="1251098"/>
                  <a:pt x="765544" y="914400"/>
                </a:cubicBezTo>
                <a:cubicBezTo>
                  <a:pt x="724786" y="577702"/>
                  <a:pt x="531628" y="0"/>
                  <a:pt x="531628" y="0"/>
                </a:cubicBezTo>
                <a:lnTo>
                  <a:pt x="531628" y="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2" name="Connettore diritto 111">
            <a:extLst>
              <a:ext uri="{FF2B5EF4-FFF2-40B4-BE49-F238E27FC236}">
                <a16:creationId xmlns:a16="http://schemas.microsoft.com/office/drawing/2014/main" id="{F71FE8D5-F519-45F3-A1FE-14A3A2FCEB5B}"/>
              </a:ext>
            </a:extLst>
          </p:cNvPr>
          <p:cNvCxnSpPr>
            <a:cxnSpLocks/>
          </p:cNvCxnSpPr>
          <p:nvPr/>
        </p:nvCxnSpPr>
        <p:spPr>
          <a:xfrm flipH="1">
            <a:off x="2760544" y="5629009"/>
            <a:ext cx="671449" cy="310694"/>
          </a:xfrm>
          <a:prstGeom prst="line">
            <a:avLst/>
          </a:prstGeom>
          <a:ln w="19050">
            <a:solidFill>
              <a:schemeClr val="bg2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ttore diritto 112">
            <a:extLst>
              <a:ext uri="{FF2B5EF4-FFF2-40B4-BE49-F238E27FC236}">
                <a16:creationId xmlns:a16="http://schemas.microsoft.com/office/drawing/2014/main" id="{BE2C103D-F24F-4972-A504-DC8453271288}"/>
              </a:ext>
            </a:extLst>
          </p:cNvPr>
          <p:cNvCxnSpPr>
            <a:cxnSpLocks/>
          </p:cNvCxnSpPr>
          <p:nvPr/>
        </p:nvCxnSpPr>
        <p:spPr>
          <a:xfrm flipH="1">
            <a:off x="2769306" y="5380561"/>
            <a:ext cx="721919" cy="305792"/>
          </a:xfrm>
          <a:prstGeom prst="line">
            <a:avLst/>
          </a:prstGeom>
          <a:ln w="19050">
            <a:solidFill>
              <a:schemeClr val="bg2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diritto 113">
            <a:extLst>
              <a:ext uri="{FF2B5EF4-FFF2-40B4-BE49-F238E27FC236}">
                <a16:creationId xmlns:a16="http://schemas.microsoft.com/office/drawing/2014/main" id="{770114A6-143F-477A-9AEB-81AEC80E26C9}"/>
              </a:ext>
            </a:extLst>
          </p:cNvPr>
          <p:cNvCxnSpPr>
            <a:cxnSpLocks/>
          </p:cNvCxnSpPr>
          <p:nvPr/>
        </p:nvCxnSpPr>
        <p:spPr>
          <a:xfrm flipH="1">
            <a:off x="2774735" y="5137370"/>
            <a:ext cx="738930" cy="339863"/>
          </a:xfrm>
          <a:prstGeom prst="line">
            <a:avLst/>
          </a:prstGeom>
          <a:ln w="19050">
            <a:solidFill>
              <a:schemeClr val="bg2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ttore diritto 114">
            <a:extLst>
              <a:ext uri="{FF2B5EF4-FFF2-40B4-BE49-F238E27FC236}">
                <a16:creationId xmlns:a16="http://schemas.microsoft.com/office/drawing/2014/main" id="{72CB28BA-F981-49AF-B50D-2074551E2F1C}"/>
              </a:ext>
            </a:extLst>
          </p:cNvPr>
          <p:cNvCxnSpPr>
            <a:cxnSpLocks/>
          </p:cNvCxnSpPr>
          <p:nvPr/>
        </p:nvCxnSpPr>
        <p:spPr>
          <a:xfrm flipH="1">
            <a:off x="2780706" y="4870220"/>
            <a:ext cx="788182" cy="344985"/>
          </a:xfrm>
          <a:prstGeom prst="line">
            <a:avLst/>
          </a:prstGeom>
          <a:ln w="19050">
            <a:solidFill>
              <a:schemeClr val="bg2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ttore diritto 115">
            <a:extLst>
              <a:ext uri="{FF2B5EF4-FFF2-40B4-BE49-F238E27FC236}">
                <a16:creationId xmlns:a16="http://schemas.microsoft.com/office/drawing/2014/main" id="{95D994F2-56F4-4CFD-82A6-09CB41A90447}"/>
              </a:ext>
            </a:extLst>
          </p:cNvPr>
          <p:cNvCxnSpPr>
            <a:cxnSpLocks/>
          </p:cNvCxnSpPr>
          <p:nvPr/>
        </p:nvCxnSpPr>
        <p:spPr>
          <a:xfrm flipH="1">
            <a:off x="2759381" y="4590244"/>
            <a:ext cx="771475" cy="350174"/>
          </a:xfrm>
          <a:prstGeom prst="line">
            <a:avLst/>
          </a:prstGeom>
          <a:ln w="19050">
            <a:solidFill>
              <a:schemeClr val="bg2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ttore diritto 116">
            <a:extLst>
              <a:ext uri="{FF2B5EF4-FFF2-40B4-BE49-F238E27FC236}">
                <a16:creationId xmlns:a16="http://schemas.microsoft.com/office/drawing/2014/main" id="{609FD517-D2AE-441F-B1FB-EEAECBF77EC3}"/>
              </a:ext>
            </a:extLst>
          </p:cNvPr>
          <p:cNvCxnSpPr>
            <a:cxnSpLocks/>
          </p:cNvCxnSpPr>
          <p:nvPr/>
        </p:nvCxnSpPr>
        <p:spPr>
          <a:xfrm flipH="1">
            <a:off x="2729358" y="4296948"/>
            <a:ext cx="854925" cy="402790"/>
          </a:xfrm>
          <a:prstGeom prst="line">
            <a:avLst/>
          </a:prstGeom>
          <a:ln w="19050">
            <a:solidFill>
              <a:schemeClr val="bg2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ttore diritto 117">
            <a:extLst>
              <a:ext uri="{FF2B5EF4-FFF2-40B4-BE49-F238E27FC236}">
                <a16:creationId xmlns:a16="http://schemas.microsoft.com/office/drawing/2014/main" id="{0FE706EC-8E97-4AC4-BDC3-0B7F83A00264}"/>
              </a:ext>
            </a:extLst>
          </p:cNvPr>
          <p:cNvCxnSpPr>
            <a:cxnSpLocks/>
          </p:cNvCxnSpPr>
          <p:nvPr/>
        </p:nvCxnSpPr>
        <p:spPr>
          <a:xfrm flipH="1">
            <a:off x="2781342" y="5845894"/>
            <a:ext cx="472559" cy="223616"/>
          </a:xfrm>
          <a:prstGeom prst="line">
            <a:avLst/>
          </a:prstGeom>
          <a:ln w="19050">
            <a:solidFill>
              <a:schemeClr val="bg2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CasellaDiTesto 118">
                <a:extLst>
                  <a:ext uri="{FF2B5EF4-FFF2-40B4-BE49-F238E27FC236}">
                    <a16:creationId xmlns:a16="http://schemas.microsoft.com/office/drawing/2014/main" id="{446DC77E-AFC1-47A9-890F-0FB57EA5ECB6}"/>
                  </a:ext>
                </a:extLst>
              </p:cNvPr>
              <p:cNvSpPr txBox="1"/>
              <p:nvPr/>
            </p:nvSpPr>
            <p:spPr>
              <a:xfrm>
                <a:off x="-575228" y="4152076"/>
                <a:ext cx="732583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𝑼</m:t>
                      </m:r>
                      <m:r>
                        <a:rPr lang="en-GB" sz="1400" b="1" i="1" baseline="-250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9" name="CasellaDiTesto 118">
                <a:extLst>
                  <a:ext uri="{FF2B5EF4-FFF2-40B4-BE49-F238E27FC236}">
                    <a16:creationId xmlns:a16="http://schemas.microsoft.com/office/drawing/2014/main" id="{446DC77E-AFC1-47A9-890F-0FB57EA5E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5228" y="4152076"/>
                <a:ext cx="7325832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Connettore diritto 130">
            <a:extLst>
              <a:ext uri="{FF2B5EF4-FFF2-40B4-BE49-F238E27FC236}">
                <a16:creationId xmlns:a16="http://schemas.microsoft.com/office/drawing/2014/main" id="{38BAA143-0587-44E7-AF37-E460E689E76D}"/>
              </a:ext>
            </a:extLst>
          </p:cNvPr>
          <p:cNvCxnSpPr>
            <a:cxnSpLocks/>
          </p:cNvCxnSpPr>
          <p:nvPr/>
        </p:nvCxnSpPr>
        <p:spPr>
          <a:xfrm>
            <a:off x="7076382" y="5983949"/>
            <a:ext cx="0" cy="511464"/>
          </a:xfrm>
          <a:prstGeom prst="line">
            <a:avLst/>
          </a:prstGeom>
          <a:ln w="38100">
            <a:solidFill>
              <a:schemeClr val="bg2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071AC166-62E4-4CCA-8DFB-72A9E2D86046}"/>
              </a:ext>
            </a:extLst>
          </p:cNvPr>
          <p:cNvCxnSpPr>
            <a:cxnSpLocks/>
          </p:cNvCxnSpPr>
          <p:nvPr/>
        </p:nvCxnSpPr>
        <p:spPr>
          <a:xfrm flipH="1">
            <a:off x="7076383" y="6474435"/>
            <a:ext cx="577397" cy="20978"/>
          </a:xfrm>
          <a:prstGeom prst="line">
            <a:avLst/>
          </a:prstGeom>
          <a:ln w="38100">
            <a:solidFill>
              <a:schemeClr val="bg2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asellaDiTesto 132">
            <a:extLst>
              <a:ext uri="{FF2B5EF4-FFF2-40B4-BE49-F238E27FC236}">
                <a16:creationId xmlns:a16="http://schemas.microsoft.com/office/drawing/2014/main" id="{585CE3E6-39F2-4C28-854D-881231D21666}"/>
              </a:ext>
            </a:extLst>
          </p:cNvPr>
          <p:cNvSpPr txBox="1"/>
          <p:nvPr/>
        </p:nvSpPr>
        <p:spPr>
          <a:xfrm>
            <a:off x="7639754" y="6094736"/>
            <a:ext cx="2696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GB" sz="2400" dirty="0"/>
          </a:p>
        </p:txBody>
      </p:sp>
      <p:sp>
        <p:nvSpPr>
          <p:cNvPr id="134" name="CasellaDiTesto 133">
            <a:extLst>
              <a:ext uri="{FF2B5EF4-FFF2-40B4-BE49-F238E27FC236}">
                <a16:creationId xmlns:a16="http://schemas.microsoft.com/office/drawing/2014/main" id="{45CB7749-0759-4988-9BFB-78783DB25A6F}"/>
              </a:ext>
            </a:extLst>
          </p:cNvPr>
          <p:cNvSpPr txBox="1"/>
          <p:nvPr/>
        </p:nvSpPr>
        <p:spPr>
          <a:xfrm>
            <a:off x="7069954" y="5646441"/>
            <a:ext cx="2696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GB" sz="2400" dirty="0"/>
          </a:p>
        </p:txBody>
      </p:sp>
      <p:sp>
        <p:nvSpPr>
          <p:cNvPr id="2" name="CasellaDiTesto 65">
            <a:extLst>
              <a:ext uri="{FF2B5EF4-FFF2-40B4-BE49-F238E27FC236}">
                <a16:creationId xmlns:a16="http://schemas.microsoft.com/office/drawing/2014/main" id="{4D56B710-7D79-4996-970E-F4C187E19F17}"/>
              </a:ext>
            </a:extLst>
          </p:cNvPr>
          <p:cNvSpPr txBox="1"/>
          <p:nvPr/>
        </p:nvSpPr>
        <p:spPr>
          <a:xfrm>
            <a:off x="10358624" y="4940418"/>
            <a:ext cx="6670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endParaRPr lang="en-GB" sz="2400" dirty="0"/>
          </a:p>
        </p:txBody>
      </p:sp>
      <p:cxnSp>
        <p:nvCxnSpPr>
          <p:cNvPr id="4" name="Connettore 2 35">
            <a:extLst>
              <a:ext uri="{FF2B5EF4-FFF2-40B4-BE49-F238E27FC236}">
                <a16:creationId xmlns:a16="http://schemas.microsoft.com/office/drawing/2014/main" id="{B6398DC7-C60B-FB3B-6539-677E73FC68A9}"/>
              </a:ext>
            </a:extLst>
          </p:cNvPr>
          <p:cNvCxnSpPr>
            <a:cxnSpLocks/>
          </p:cNvCxnSpPr>
          <p:nvPr/>
        </p:nvCxnSpPr>
        <p:spPr>
          <a:xfrm>
            <a:off x="10940095" y="2919647"/>
            <a:ext cx="0" cy="2695028"/>
          </a:xfrm>
          <a:prstGeom prst="straightConnector1">
            <a:avLst/>
          </a:prstGeom>
          <a:ln w="12700">
            <a:solidFill>
              <a:schemeClr val="bg2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35">
            <a:extLst>
              <a:ext uri="{FF2B5EF4-FFF2-40B4-BE49-F238E27FC236}">
                <a16:creationId xmlns:a16="http://schemas.microsoft.com/office/drawing/2014/main" id="{F6F88806-3DC1-64F2-DA5E-F21700E1EC61}"/>
              </a:ext>
            </a:extLst>
          </p:cNvPr>
          <p:cNvCxnSpPr>
            <a:cxnSpLocks/>
          </p:cNvCxnSpPr>
          <p:nvPr/>
        </p:nvCxnSpPr>
        <p:spPr>
          <a:xfrm>
            <a:off x="11767328" y="2919647"/>
            <a:ext cx="0" cy="2534473"/>
          </a:xfrm>
          <a:prstGeom prst="straightConnector1">
            <a:avLst/>
          </a:prstGeom>
          <a:ln w="12700">
            <a:solidFill>
              <a:schemeClr val="bg2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46">
            <a:extLst>
              <a:ext uri="{FF2B5EF4-FFF2-40B4-BE49-F238E27FC236}">
                <a16:creationId xmlns:a16="http://schemas.microsoft.com/office/drawing/2014/main" id="{60DA9AE2-0E30-9979-FFA0-31BDEA169865}"/>
              </a:ext>
            </a:extLst>
          </p:cNvPr>
          <p:cNvCxnSpPr>
            <a:cxnSpLocks/>
          </p:cNvCxnSpPr>
          <p:nvPr/>
        </p:nvCxnSpPr>
        <p:spPr>
          <a:xfrm flipH="1">
            <a:off x="10940095" y="2986037"/>
            <a:ext cx="813688" cy="0"/>
          </a:xfrm>
          <a:prstGeom prst="straightConnector1">
            <a:avLst/>
          </a:prstGeom>
          <a:ln w="12700">
            <a:solidFill>
              <a:schemeClr val="bg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57">
            <a:extLst>
              <a:ext uri="{FF2B5EF4-FFF2-40B4-BE49-F238E27FC236}">
                <a16:creationId xmlns:a16="http://schemas.microsoft.com/office/drawing/2014/main" id="{B4B99E0F-59C8-5312-6D5B-8CF4FC431EE9}"/>
              </a:ext>
            </a:extLst>
          </p:cNvPr>
          <p:cNvSpPr txBox="1"/>
          <p:nvPr/>
        </p:nvSpPr>
        <p:spPr>
          <a:xfrm>
            <a:off x="11025688" y="2593822"/>
            <a:ext cx="61388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0.1L</a:t>
            </a:r>
            <a:r>
              <a:rPr lang="en-GB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GB" sz="2000" dirty="0"/>
          </a:p>
        </p:txBody>
      </p:sp>
      <p:sp>
        <p:nvSpPr>
          <p:cNvPr id="17" name="CasellaDiTesto 64">
            <a:extLst>
              <a:ext uri="{FF2B5EF4-FFF2-40B4-BE49-F238E27FC236}">
                <a16:creationId xmlns:a16="http://schemas.microsoft.com/office/drawing/2014/main" id="{4B8F62A3-FC0E-2193-28AF-952EE5DF0330}"/>
              </a:ext>
            </a:extLst>
          </p:cNvPr>
          <p:cNvSpPr txBox="1"/>
          <p:nvPr/>
        </p:nvSpPr>
        <p:spPr>
          <a:xfrm rot="5400000">
            <a:off x="8276966" y="6298349"/>
            <a:ext cx="61388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Sponge Layer</a:t>
            </a:r>
          </a:p>
        </p:txBody>
      </p:sp>
      <p:cxnSp>
        <p:nvCxnSpPr>
          <p:cNvPr id="19" name="Connettore 2 46">
            <a:extLst>
              <a:ext uri="{FF2B5EF4-FFF2-40B4-BE49-F238E27FC236}">
                <a16:creationId xmlns:a16="http://schemas.microsoft.com/office/drawing/2014/main" id="{C2A8E85F-4D4F-C20F-28B8-A1ED3990309F}"/>
              </a:ext>
            </a:extLst>
          </p:cNvPr>
          <p:cNvCxnSpPr>
            <a:cxnSpLocks/>
          </p:cNvCxnSpPr>
          <p:nvPr/>
        </p:nvCxnSpPr>
        <p:spPr>
          <a:xfrm flipH="1">
            <a:off x="2693540" y="4482253"/>
            <a:ext cx="3204330" cy="1344922"/>
          </a:xfrm>
          <a:prstGeom prst="straightConnector1">
            <a:avLst/>
          </a:prstGeom>
          <a:ln w="12700">
            <a:solidFill>
              <a:schemeClr val="bg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46">
            <a:extLst>
              <a:ext uri="{FF2B5EF4-FFF2-40B4-BE49-F238E27FC236}">
                <a16:creationId xmlns:a16="http://schemas.microsoft.com/office/drawing/2014/main" id="{7A2BC324-653D-BEC2-822B-00ADF5DAC94E}"/>
              </a:ext>
            </a:extLst>
          </p:cNvPr>
          <p:cNvCxnSpPr>
            <a:cxnSpLocks/>
          </p:cNvCxnSpPr>
          <p:nvPr/>
        </p:nvCxnSpPr>
        <p:spPr>
          <a:xfrm flipV="1">
            <a:off x="4801287" y="5321452"/>
            <a:ext cx="0" cy="212005"/>
          </a:xfrm>
          <a:prstGeom prst="straightConnector1">
            <a:avLst/>
          </a:prstGeom>
          <a:ln w="12700">
            <a:solidFill>
              <a:schemeClr val="bg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35">
            <a:extLst>
              <a:ext uri="{FF2B5EF4-FFF2-40B4-BE49-F238E27FC236}">
                <a16:creationId xmlns:a16="http://schemas.microsoft.com/office/drawing/2014/main" id="{F9B777C1-0B1D-97C3-C479-A83E1E1FADBF}"/>
              </a:ext>
            </a:extLst>
          </p:cNvPr>
          <p:cNvCxnSpPr>
            <a:cxnSpLocks/>
          </p:cNvCxnSpPr>
          <p:nvPr/>
        </p:nvCxnSpPr>
        <p:spPr>
          <a:xfrm>
            <a:off x="4801287" y="4940418"/>
            <a:ext cx="0" cy="688591"/>
          </a:xfrm>
          <a:prstGeom prst="straightConnector1">
            <a:avLst/>
          </a:prstGeom>
          <a:ln w="12700">
            <a:solidFill>
              <a:schemeClr val="bg2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46">
            <a:extLst>
              <a:ext uri="{FF2B5EF4-FFF2-40B4-BE49-F238E27FC236}">
                <a16:creationId xmlns:a16="http://schemas.microsoft.com/office/drawing/2014/main" id="{80EDCD78-C4F4-C129-D798-7A605FE35CBC}"/>
              </a:ext>
            </a:extLst>
          </p:cNvPr>
          <p:cNvCxnSpPr>
            <a:cxnSpLocks/>
          </p:cNvCxnSpPr>
          <p:nvPr/>
        </p:nvCxnSpPr>
        <p:spPr>
          <a:xfrm flipV="1">
            <a:off x="4801287" y="4597659"/>
            <a:ext cx="0" cy="342759"/>
          </a:xfrm>
          <a:prstGeom prst="straightConnector1">
            <a:avLst/>
          </a:prstGeom>
          <a:ln w="12700">
            <a:solidFill>
              <a:schemeClr val="bg2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7D7D6CF-1B91-3C29-97DE-2367C47C1A51}"/>
              </a:ext>
            </a:extLst>
          </p:cNvPr>
          <p:cNvSpPr txBox="1"/>
          <p:nvPr/>
        </p:nvSpPr>
        <p:spPr>
          <a:xfrm>
            <a:off x="4799014" y="4473531"/>
            <a:ext cx="100533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δ</a:t>
            </a:r>
            <a:r>
              <a:rPr lang="en-GB" sz="1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99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5723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"/>
          <p:cNvSpPr txBox="1">
            <a:spLocks noGrp="1"/>
          </p:cNvSpPr>
          <p:nvPr>
            <p:ph type="title"/>
          </p:nvPr>
        </p:nvSpPr>
        <p:spPr>
          <a:xfrm>
            <a:off x="1727200" y="-1"/>
            <a:ext cx="10154720" cy="93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GB" sz="3200" dirty="0">
                <a:latin typeface="Times" pitchFamily="2" charset="0"/>
              </a:rPr>
              <a:t>BCs</a:t>
            </a:r>
            <a:endParaRPr sz="3200" dirty="0">
              <a:latin typeface="Times" pitchFamily="2" charset="0"/>
            </a:endParaRPr>
          </a:p>
        </p:txBody>
      </p:sp>
      <p:sp>
        <p:nvSpPr>
          <p:cNvPr id="225" name="Google Shape;225;p4"/>
          <p:cNvSpPr txBox="1">
            <a:spLocks noGrp="1"/>
          </p:cNvSpPr>
          <p:nvPr>
            <p:ph type="sldNum" idx="12"/>
          </p:nvPr>
        </p:nvSpPr>
        <p:spPr>
          <a:xfrm>
            <a:off x="9448799" y="64744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imes" pitchFamily="2" charset="0"/>
              </a:rPr>
              <a:t>6</a:t>
            </a:fld>
            <a:endParaRPr dirty="0">
              <a:latin typeface="Times" pitchFamily="2" charset="0"/>
            </a:endParaRP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5F1BE195-1866-4623-BB27-9FDA935E5A70}"/>
              </a:ext>
            </a:extLst>
          </p:cNvPr>
          <p:cNvCxnSpPr/>
          <p:nvPr/>
        </p:nvCxnSpPr>
        <p:spPr>
          <a:xfrm>
            <a:off x="2693541" y="2722651"/>
            <a:ext cx="0" cy="348294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358739E7-74A6-443F-AE51-7DD95111056E}"/>
              </a:ext>
            </a:extLst>
          </p:cNvPr>
          <p:cNvCxnSpPr>
            <a:cxnSpLocks/>
          </p:cNvCxnSpPr>
          <p:nvPr/>
        </p:nvCxnSpPr>
        <p:spPr>
          <a:xfrm flipH="1">
            <a:off x="2693541" y="4732682"/>
            <a:ext cx="3573695" cy="1472909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D7EAFEB8-8AA4-46C0-9714-A2A480DBBEEE}"/>
              </a:ext>
            </a:extLst>
          </p:cNvPr>
          <p:cNvCxnSpPr>
            <a:cxnSpLocks/>
          </p:cNvCxnSpPr>
          <p:nvPr/>
        </p:nvCxnSpPr>
        <p:spPr>
          <a:xfrm>
            <a:off x="424664" y="4311721"/>
            <a:ext cx="2268876" cy="189387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e 7">
            <a:extLst>
              <a:ext uri="{FF2B5EF4-FFF2-40B4-BE49-F238E27FC236}">
                <a16:creationId xmlns:a16="http://schemas.microsoft.com/office/drawing/2014/main" id="{30DEBCDF-6934-4C7A-B59A-99CB8A362379}"/>
              </a:ext>
            </a:extLst>
          </p:cNvPr>
          <p:cNvSpPr/>
          <p:nvPr/>
        </p:nvSpPr>
        <p:spPr>
          <a:xfrm>
            <a:off x="2606214" y="6092575"/>
            <a:ext cx="174654" cy="196932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FD0422F-B3DE-40EB-80D7-31353CB7694E}"/>
              </a:ext>
            </a:extLst>
          </p:cNvPr>
          <p:cNvSpPr txBox="1"/>
          <p:nvPr/>
        </p:nvSpPr>
        <p:spPr>
          <a:xfrm>
            <a:off x="2451737" y="6144707"/>
            <a:ext cx="61131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endParaRPr lang="en-GB" sz="2400" dirty="0"/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C3AEA19-2A17-4149-A521-FF32DEE9C509}"/>
              </a:ext>
            </a:extLst>
          </p:cNvPr>
          <p:cNvCxnSpPr>
            <a:cxnSpLocks/>
          </p:cNvCxnSpPr>
          <p:nvPr/>
        </p:nvCxnSpPr>
        <p:spPr>
          <a:xfrm>
            <a:off x="554803" y="6042776"/>
            <a:ext cx="0" cy="511464"/>
          </a:xfrm>
          <a:prstGeom prst="line">
            <a:avLst/>
          </a:prstGeom>
          <a:ln w="38100">
            <a:solidFill>
              <a:schemeClr val="bg2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62E8833E-D2AB-428F-BC28-04B7674690F6}"/>
              </a:ext>
            </a:extLst>
          </p:cNvPr>
          <p:cNvCxnSpPr>
            <a:cxnSpLocks/>
          </p:cNvCxnSpPr>
          <p:nvPr/>
        </p:nvCxnSpPr>
        <p:spPr>
          <a:xfrm flipH="1">
            <a:off x="554804" y="6270856"/>
            <a:ext cx="636998" cy="283384"/>
          </a:xfrm>
          <a:prstGeom prst="line">
            <a:avLst/>
          </a:prstGeom>
          <a:ln w="38100">
            <a:solidFill>
              <a:schemeClr val="bg2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10E00B94-F025-4665-81D6-A84383338DB7}"/>
              </a:ext>
            </a:extLst>
          </p:cNvPr>
          <p:cNvCxnSpPr>
            <a:cxnSpLocks/>
          </p:cNvCxnSpPr>
          <p:nvPr/>
        </p:nvCxnSpPr>
        <p:spPr>
          <a:xfrm>
            <a:off x="285105" y="6353721"/>
            <a:ext cx="269697" cy="200519"/>
          </a:xfrm>
          <a:prstGeom prst="line">
            <a:avLst/>
          </a:prstGeom>
          <a:ln w="38100">
            <a:solidFill>
              <a:schemeClr val="bg2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07D9B6BB-5B7D-4355-BDC8-678883C54D89}"/>
              </a:ext>
            </a:extLst>
          </p:cNvPr>
          <p:cNvSpPr txBox="1"/>
          <p:nvPr/>
        </p:nvSpPr>
        <p:spPr>
          <a:xfrm>
            <a:off x="1118175" y="6153563"/>
            <a:ext cx="2696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GB" sz="2400" dirty="0"/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1122D3F1-88DC-47B5-B5C9-B7687BA5B499}"/>
              </a:ext>
            </a:extLst>
          </p:cNvPr>
          <p:cNvSpPr txBox="1"/>
          <p:nvPr/>
        </p:nvSpPr>
        <p:spPr>
          <a:xfrm>
            <a:off x="548375" y="5705268"/>
            <a:ext cx="2696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GB" sz="2400" dirty="0"/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F2595646-6CE7-420A-9A3F-1BC81CB00314}"/>
              </a:ext>
            </a:extLst>
          </p:cNvPr>
          <p:cNvSpPr txBox="1"/>
          <p:nvPr/>
        </p:nvSpPr>
        <p:spPr>
          <a:xfrm>
            <a:off x="40255" y="5922730"/>
            <a:ext cx="2696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GB" sz="2400" dirty="0"/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DF341DF0-63C6-4EC6-94B5-145E1866C54D}"/>
              </a:ext>
            </a:extLst>
          </p:cNvPr>
          <p:cNvCxnSpPr>
            <a:cxnSpLocks/>
          </p:cNvCxnSpPr>
          <p:nvPr/>
        </p:nvCxnSpPr>
        <p:spPr>
          <a:xfrm>
            <a:off x="3862897" y="2259563"/>
            <a:ext cx="0" cy="3415836"/>
          </a:xfrm>
          <a:prstGeom prst="straightConnector1">
            <a:avLst/>
          </a:prstGeom>
          <a:ln w="12700">
            <a:solidFill>
              <a:schemeClr val="bg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8B02AED-C00B-49FF-A1EB-92ACCD9BE10E}"/>
              </a:ext>
            </a:extLst>
          </p:cNvPr>
          <p:cNvCxnSpPr>
            <a:cxnSpLocks/>
          </p:cNvCxnSpPr>
          <p:nvPr/>
        </p:nvCxnSpPr>
        <p:spPr>
          <a:xfrm flipH="1">
            <a:off x="2967173" y="4968928"/>
            <a:ext cx="3552952" cy="1437053"/>
          </a:xfrm>
          <a:prstGeom prst="straightConnector1">
            <a:avLst/>
          </a:prstGeom>
          <a:ln w="12700">
            <a:solidFill>
              <a:schemeClr val="bg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9D77FFA4-C3D6-4248-971B-C6321A82D7AF}"/>
              </a:ext>
            </a:extLst>
          </p:cNvPr>
          <p:cNvSpPr txBox="1"/>
          <p:nvPr/>
        </p:nvSpPr>
        <p:spPr>
          <a:xfrm>
            <a:off x="665752" y="5272377"/>
            <a:ext cx="61388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GB" sz="2000" dirty="0"/>
          </a:p>
        </p:txBody>
      </p: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66B08FDA-B396-47B5-8BD2-A77ED22BDC94}"/>
              </a:ext>
            </a:extLst>
          </p:cNvPr>
          <p:cNvCxnSpPr>
            <a:cxnSpLocks/>
          </p:cNvCxnSpPr>
          <p:nvPr/>
        </p:nvCxnSpPr>
        <p:spPr>
          <a:xfrm>
            <a:off x="119320" y="4587120"/>
            <a:ext cx="2058784" cy="1772660"/>
          </a:xfrm>
          <a:prstGeom prst="straightConnector1">
            <a:avLst/>
          </a:prstGeom>
          <a:ln w="12700">
            <a:solidFill>
              <a:schemeClr val="bg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7F646A08-0B6D-4AEB-B229-08BB64B2490F}"/>
              </a:ext>
            </a:extLst>
          </p:cNvPr>
          <p:cNvSpPr txBox="1"/>
          <p:nvPr/>
        </p:nvSpPr>
        <p:spPr>
          <a:xfrm>
            <a:off x="4801287" y="5699988"/>
            <a:ext cx="61388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GB" sz="2000" dirty="0"/>
          </a:p>
        </p:txBody>
      </p: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0B28636E-952C-4B27-ABC9-C06BAE200698}"/>
              </a:ext>
            </a:extLst>
          </p:cNvPr>
          <p:cNvSpPr txBox="1"/>
          <p:nvPr/>
        </p:nvSpPr>
        <p:spPr>
          <a:xfrm>
            <a:off x="5703984" y="4223430"/>
            <a:ext cx="6670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endParaRPr lang="en-GB" sz="2400" dirty="0"/>
          </a:p>
        </p:txBody>
      </p:sp>
      <p:cxnSp>
        <p:nvCxnSpPr>
          <p:cNvPr id="67" name="Connettore diritto 66">
            <a:extLst>
              <a:ext uri="{FF2B5EF4-FFF2-40B4-BE49-F238E27FC236}">
                <a16:creationId xmlns:a16="http://schemas.microsoft.com/office/drawing/2014/main" id="{4C0BC039-2EE0-4AB8-8CF8-DB79F4D852CE}"/>
              </a:ext>
            </a:extLst>
          </p:cNvPr>
          <p:cNvCxnSpPr>
            <a:cxnSpLocks/>
          </p:cNvCxnSpPr>
          <p:nvPr/>
        </p:nvCxnSpPr>
        <p:spPr>
          <a:xfrm flipH="1">
            <a:off x="1953397" y="6226787"/>
            <a:ext cx="726599" cy="315215"/>
          </a:xfrm>
          <a:prstGeom prst="line">
            <a:avLst/>
          </a:prstGeom>
          <a:ln w="12700">
            <a:solidFill>
              <a:schemeClr val="bg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F2084A03-6E27-4289-83FC-4B53522CA34F}"/>
              </a:ext>
            </a:extLst>
          </p:cNvPr>
          <p:cNvCxnSpPr>
            <a:cxnSpLocks/>
          </p:cNvCxnSpPr>
          <p:nvPr/>
        </p:nvCxnSpPr>
        <p:spPr>
          <a:xfrm flipH="1">
            <a:off x="-25961" y="4331672"/>
            <a:ext cx="453226" cy="244302"/>
          </a:xfrm>
          <a:prstGeom prst="line">
            <a:avLst/>
          </a:prstGeom>
          <a:ln w="12700">
            <a:solidFill>
              <a:schemeClr val="bg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diritto 70">
            <a:extLst>
              <a:ext uri="{FF2B5EF4-FFF2-40B4-BE49-F238E27FC236}">
                <a16:creationId xmlns:a16="http://schemas.microsoft.com/office/drawing/2014/main" id="{392DA108-A0DE-4FBE-A9CB-4603BFB73061}"/>
              </a:ext>
            </a:extLst>
          </p:cNvPr>
          <p:cNvCxnSpPr>
            <a:cxnSpLocks/>
          </p:cNvCxnSpPr>
          <p:nvPr/>
        </p:nvCxnSpPr>
        <p:spPr>
          <a:xfrm>
            <a:off x="2709832" y="6224172"/>
            <a:ext cx="412133" cy="320443"/>
          </a:xfrm>
          <a:prstGeom prst="line">
            <a:avLst/>
          </a:prstGeom>
          <a:ln w="12700">
            <a:solidFill>
              <a:schemeClr val="bg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diritto 73">
            <a:extLst>
              <a:ext uri="{FF2B5EF4-FFF2-40B4-BE49-F238E27FC236}">
                <a16:creationId xmlns:a16="http://schemas.microsoft.com/office/drawing/2014/main" id="{1581BB5B-9B0B-4B8C-AFF6-D502BDE16C54}"/>
              </a:ext>
            </a:extLst>
          </p:cNvPr>
          <p:cNvCxnSpPr>
            <a:cxnSpLocks/>
          </p:cNvCxnSpPr>
          <p:nvPr/>
        </p:nvCxnSpPr>
        <p:spPr>
          <a:xfrm>
            <a:off x="6266818" y="4739273"/>
            <a:ext cx="324576" cy="261894"/>
          </a:xfrm>
          <a:prstGeom prst="line">
            <a:avLst/>
          </a:prstGeom>
          <a:ln w="12700">
            <a:solidFill>
              <a:schemeClr val="bg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2 75">
            <a:extLst>
              <a:ext uri="{FF2B5EF4-FFF2-40B4-BE49-F238E27FC236}">
                <a16:creationId xmlns:a16="http://schemas.microsoft.com/office/drawing/2014/main" id="{0190CCCE-1D3B-4C03-85BD-F3C8C1B4B03F}"/>
              </a:ext>
            </a:extLst>
          </p:cNvPr>
          <p:cNvCxnSpPr>
            <a:cxnSpLocks/>
          </p:cNvCxnSpPr>
          <p:nvPr/>
        </p:nvCxnSpPr>
        <p:spPr>
          <a:xfrm flipH="1">
            <a:off x="2693540" y="2265369"/>
            <a:ext cx="1144284" cy="424762"/>
          </a:xfrm>
          <a:prstGeom prst="straightConnector1">
            <a:avLst/>
          </a:prstGeom>
          <a:ln w="12700">
            <a:solidFill>
              <a:schemeClr val="bg2"/>
            </a:solidFill>
            <a:prstDash val="dash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39F12444-4BB3-49D7-B27F-71BBEF616638}"/>
              </a:ext>
            </a:extLst>
          </p:cNvPr>
          <p:cNvSpPr txBox="1"/>
          <p:nvPr/>
        </p:nvSpPr>
        <p:spPr>
          <a:xfrm>
            <a:off x="3873034" y="3694411"/>
            <a:ext cx="61388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GB" sz="2000" dirty="0"/>
          </a:p>
        </p:txBody>
      </p:sp>
      <p:sp>
        <p:nvSpPr>
          <p:cNvPr id="78" name="Figura a mano libera: forma 77">
            <a:extLst>
              <a:ext uri="{FF2B5EF4-FFF2-40B4-BE49-F238E27FC236}">
                <a16:creationId xmlns:a16="http://schemas.microsoft.com/office/drawing/2014/main" id="{96951BA7-14A2-4DA0-BA79-2BA0CB229A0F}"/>
              </a:ext>
            </a:extLst>
          </p:cNvPr>
          <p:cNvSpPr/>
          <p:nvPr/>
        </p:nvSpPr>
        <p:spPr>
          <a:xfrm>
            <a:off x="1509710" y="2351539"/>
            <a:ext cx="789085" cy="2849525"/>
          </a:xfrm>
          <a:custGeom>
            <a:avLst/>
            <a:gdLst>
              <a:gd name="connsiteX0" fmla="*/ 0 w 789085"/>
              <a:gd name="connsiteY0" fmla="*/ 2849525 h 2849525"/>
              <a:gd name="connsiteX1" fmla="*/ 159488 w 789085"/>
              <a:gd name="connsiteY1" fmla="*/ 2785730 h 2849525"/>
              <a:gd name="connsiteX2" fmla="*/ 350874 w 789085"/>
              <a:gd name="connsiteY2" fmla="*/ 2700670 h 2849525"/>
              <a:gd name="connsiteX3" fmla="*/ 531628 w 789085"/>
              <a:gd name="connsiteY3" fmla="*/ 2594344 h 2849525"/>
              <a:gd name="connsiteX4" fmla="*/ 723014 w 789085"/>
              <a:gd name="connsiteY4" fmla="*/ 2402958 h 2849525"/>
              <a:gd name="connsiteX5" fmla="*/ 776176 w 789085"/>
              <a:gd name="connsiteY5" fmla="*/ 2020186 h 2849525"/>
              <a:gd name="connsiteX6" fmla="*/ 765544 w 789085"/>
              <a:gd name="connsiteY6" fmla="*/ 914400 h 2849525"/>
              <a:gd name="connsiteX7" fmla="*/ 531628 w 789085"/>
              <a:gd name="connsiteY7" fmla="*/ 0 h 2849525"/>
              <a:gd name="connsiteX8" fmla="*/ 531628 w 789085"/>
              <a:gd name="connsiteY8" fmla="*/ 0 h 284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085" h="2849525">
                <a:moveTo>
                  <a:pt x="0" y="2849525"/>
                </a:moveTo>
                <a:cubicBezTo>
                  <a:pt x="50504" y="2830032"/>
                  <a:pt x="101009" y="2810539"/>
                  <a:pt x="159488" y="2785730"/>
                </a:cubicBezTo>
                <a:cubicBezTo>
                  <a:pt x="217967" y="2760921"/>
                  <a:pt x="288851" y="2732568"/>
                  <a:pt x="350874" y="2700670"/>
                </a:cubicBezTo>
                <a:cubicBezTo>
                  <a:pt x="412897" y="2668772"/>
                  <a:pt x="469605" y="2643963"/>
                  <a:pt x="531628" y="2594344"/>
                </a:cubicBezTo>
                <a:cubicBezTo>
                  <a:pt x="593651" y="2544725"/>
                  <a:pt x="682256" y="2498651"/>
                  <a:pt x="723014" y="2402958"/>
                </a:cubicBezTo>
                <a:cubicBezTo>
                  <a:pt x="763772" y="2307265"/>
                  <a:pt x="769088" y="2268279"/>
                  <a:pt x="776176" y="2020186"/>
                </a:cubicBezTo>
                <a:cubicBezTo>
                  <a:pt x="783264" y="1772093"/>
                  <a:pt x="806302" y="1251098"/>
                  <a:pt x="765544" y="914400"/>
                </a:cubicBezTo>
                <a:cubicBezTo>
                  <a:pt x="724786" y="577702"/>
                  <a:pt x="531628" y="0"/>
                  <a:pt x="531628" y="0"/>
                </a:cubicBezTo>
                <a:lnTo>
                  <a:pt x="531628" y="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5" name="Connettore diritto 84">
            <a:extLst>
              <a:ext uri="{FF2B5EF4-FFF2-40B4-BE49-F238E27FC236}">
                <a16:creationId xmlns:a16="http://schemas.microsoft.com/office/drawing/2014/main" id="{9303896E-0176-4971-91FA-630B4271AC37}"/>
              </a:ext>
            </a:extLst>
          </p:cNvPr>
          <p:cNvCxnSpPr>
            <a:cxnSpLocks/>
          </p:cNvCxnSpPr>
          <p:nvPr/>
        </p:nvCxnSpPr>
        <p:spPr>
          <a:xfrm flipH="1">
            <a:off x="1429680" y="4700304"/>
            <a:ext cx="671449" cy="310694"/>
          </a:xfrm>
          <a:prstGeom prst="line">
            <a:avLst/>
          </a:prstGeom>
          <a:ln w="19050">
            <a:solidFill>
              <a:schemeClr val="bg2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diritto 87">
            <a:extLst>
              <a:ext uri="{FF2B5EF4-FFF2-40B4-BE49-F238E27FC236}">
                <a16:creationId xmlns:a16="http://schemas.microsoft.com/office/drawing/2014/main" id="{DF2CAB49-E894-4C2B-8684-8EE2A75B5EAE}"/>
              </a:ext>
            </a:extLst>
          </p:cNvPr>
          <p:cNvCxnSpPr>
            <a:cxnSpLocks/>
          </p:cNvCxnSpPr>
          <p:nvPr/>
        </p:nvCxnSpPr>
        <p:spPr>
          <a:xfrm flipH="1">
            <a:off x="1383744" y="4445729"/>
            <a:ext cx="789936" cy="355225"/>
          </a:xfrm>
          <a:prstGeom prst="line">
            <a:avLst/>
          </a:prstGeom>
          <a:ln w="19050">
            <a:solidFill>
              <a:schemeClr val="bg2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ttore diritto 89">
            <a:extLst>
              <a:ext uri="{FF2B5EF4-FFF2-40B4-BE49-F238E27FC236}">
                <a16:creationId xmlns:a16="http://schemas.microsoft.com/office/drawing/2014/main" id="{75A1318D-9584-4BE8-9777-7CED2542917A}"/>
              </a:ext>
            </a:extLst>
          </p:cNvPr>
          <p:cNvCxnSpPr>
            <a:cxnSpLocks/>
          </p:cNvCxnSpPr>
          <p:nvPr/>
        </p:nvCxnSpPr>
        <p:spPr>
          <a:xfrm flipH="1">
            <a:off x="1370199" y="4175868"/>
            <a:ext cx="854925" cy="402790"/>
          </a:xfrm>
          <a:prstGeom prst="line">
            <a:avLst/>
          </a:prstGeom>
          <a:ln w="19050">
            <a:solidFill>
              <a:schemeClr val="bg2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5A6ABF41-E5A7-43C7-91BE-F851B1EA3557}"/>
              </a:ext>
            </a:extLst>
          </p:cNvPr>
          <p:cNvCxnSpPr>
            <a:cxnSpLocks/>
          </p:cNvCxnSpPr>
          <p:nvPr/>
        </p:nvCxnSpPr>
        <p:spPr>
          <a:xfrm flipH="1">
            <a:off x="1381215" y="3902612"/>
            <a:ext cx="854925" cy="402790"/>
          </a:xfrm>
          <a:prstGeom prst="line">
            <a:avLst/>
          </a:prstGeom>
          <a:ln w="19050">
            <a:solidFill>
              <a:schemeClr val="bg2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diritto 92">
            <a:extLst>
              <a:ext uri="{FF2B5EF4-FFF2-40B4-BE49-F238E27FC236}">
                <a16:creationId xmlns:a16="http://schemas.microsoft.com/office/drawing/2014/main" id="{D154F850-6F00-4EB4-B5CC-74F872FAA746}"/>
              </a:ext>
            </a:extLst>
          </p:cNvPr>
          <p:cNvCxnSpPr>
            <a:cxnSpLocks/>
          </p:cNvCxnSpPr>
          <p:nvPr/>
        </p:nvCxnSpPr>
        <p:spPr>
          <a:xfrm flipH="1">
            <a:off x="1375434" y="3641630"/>
            <a:ext cx="854925" cy="402790"/>
          </a:xfrm>
          <a:prstGeom prst="line">
            <a:avLst/>
          </a:prstGeom>
          <a:ln w="19050">
            <a:solidFill>
              <a:schemeClr val="bg2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ttore diritto 93">
            <a:extLst>
              <a:ext uri="{FF2B5EF4-FFF2-40B4-BE49-F238E27FC236}">
                <a16:creationId xmlns:a16="http://schemas.microsoft.com/office/drawing/2014/main" id="{06EA2241-5B3B-4553-80E2-3C5F583C7583}"/>
              </a:ext>
            </a:extLst>
          </p:cNvPr>
          <p:cNvCxnSpPr>
            <a:cxnSpLocks/>
          </p:cNvCxnSpPr>
          <p:nvPr/>
        </p:nvCxnSpPr>
        <p:spPr>
          <a:xfrm flipH="1">
            <a:off x="1345067" y="3390827"/>
            <a:ext cx="854925" cy="402790"/>
          </a:xfrm>
          <a:prstGeom prst="line">
            <a:avLst/>
          </a:prstGeom>
          <a:ln w="19050">
            <a:solidFill>
              <a:schemeClr val="bg2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ttore diritto 95">
            <a:extLst>
              <a:ext uri="{FF2B5EF4-FFF2-40B4-BE49-F238E27FC236}">
                <a16:creationId xmlns:a16="http://schemas.microsoft.com/office/drawing/2014/main" id="{6A4DC211-EA8B-4D1C-ACA1-54AA061674E0}"/>
              </a:ext>
            </a:extLst>
          </p:cNvPr>
          <p:cNvCxnSpPr>
            <a:cxnSpLocks/>
          </p:cNvCxnSpPr>
          <p:nvPr/>
        </p:nvCxnSpPr>
        <p:spPr>
          <a:xfrm flipH="1">
            <a:off x="1450478" y="4917189"/>
            <a:ext cx="472559" cy="223616"/>
          </a:xfrm>
          <a:prstGeom prst="line">
            <a:avLst/>
          </a:prstGeom>
          <a:ln w="19050">
            <a:solidFill>
              <a:schemeClr val="bg2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CasellaDiTesto 100">
                <a:extLst>
                  <a:ext uri="{FF2B5EF4-FFF2-40B4-BE49-F238E27FC236}">
                    <a16:creationId xmlns:a16="http://schemas.microsoft.com/office/drawing/2014/main" id="{47B351CE-30F7-4770-9A98-AB5F44B6EBB8}"/>
                  </a:ext>
                </a:extLst>
              </p:cNvPr>
              <p:cNvSpPr txBox="1"/>
              <p:nvPr/>
            </p:nvSpPr>
            <p:spPr>
              <a:xfrm>
                <a:off x="-1906092" y="3223371"/>
                <a:ext cx="732583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𝑼</m:t>
                      </m:r>
                      <m:r>
                        <a:rPr lang="en-GB" sz="1400" b="1" i="1" baseline="-250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1" name="CasellaDiTesto 100">
                <a:extLst>
                  <a:ext uri="{FF2B5EF4-FFF2-40B4-BE49-F238E27FC236}">
                    <a16:creationId xmlns:a16="http://schemas.microsoft.com/office/drawing/2014/main" id="{47B351CE-30F7-4770-9A98-AB5F44B6E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06092" y="3223371"/>
                <a:ext cx="7325832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Figura a mano libera: forma 101">
            <a:extLst>
              <a:ext uri="{FF2B5EF4-FFF2-40B4-BE49-F238E27FC236}">
                <a16:creationId xmlns:a16="http://schemas.microsoft.com/office/drawing/2014/main" id="{46C18654-03B3-4B2A-93E2-0A208C0ADE63}"/>
              </a:ext>
            </a:extLst>
          </p:cNvPr>
          <p:cNvSpPr/>
          <p:nvPr/>
        </p:nvSpPr>
        <p:spPr>
          <a:xfrm>
            <a:off x="465653" y="1470217"/>
            <a:ext cx="789085" cy="2849525"/>
          </a:xfrm>
          <a:custGeom>
            <a:avLst/>
            <a:gdLst>
              <a:gd name="connsiteX0" fmla="*/ 0 w 789085"/>
              <a:gd name="connsiteY0" fmla="*/ 2849525 h 2849525"/>
              <a:gd name="connsiteX1" fmla="*/ 159488 w 789085"/>
              <a:gd name="connsiteY1" fmla="*/ 2785730 h 2849525"/>
              <a:gd name="connsiteX2" fmla="*/ 350874 w 789085"/>
              <a:gd name="connsiteY2" fmla="*/ 2700670 h 2849525"/>
              <a:gd name="connsiteX3" fmla="*/ 531628 w 789085"/>
              <a:gd name="connsiteY3" fmla="*/ 2594344 h 2849525"/>
              <a:gd name="connsiteX4" fmla="*/ 723014 w 789085"/>
              <a:gd name="connsiteY4" fmla="*/ 2402958 h 2849525"/>
              <a:gd name="connsiteX5" fmla="*/ 776176 w 789085"/>
              <a:gd name="connsiteY5" fmla="*/ 2020186 h 2849525"/>
              <a:gd name="connsiteX6" fmla="*/ 765544 w 789085"/>
              <a:gd name="connsiteY6" fmla="*/ 914400 h 2849525"/>
              <a:gd name="connsiteX7" fmla="*/ 531628 w 789085"/>
              <a:gd name="connsiteY7" fmla="*/ 0 h 2849525"/>
              <a:gd name="connsiteX8" fmla="*/ 531628 w 789085"/>
              <a:gd name="connsiteY8" fmla="*/ 0 h 284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085" h="2849525">
                <a:moveTo>
                  <a:pt x="0" y="2849525"/>
                </a:moveTo>
                <a:cubicBezTo>
                  <a:pt x="50504" y="2830032"/>
                  <a:pt x="101009" y="2810539"/>
                  <a:pt x="159488" y="2785730"/>
                </a:cubicBezTo>
                <a:cubicBezTo>
                  <a:pt x="217967" y="2760921"/>
                  <a:pt x="288851" y="2732568"/>
                  <a:pt x="350874" y="2700670"/>
                </a:cubicBezTo>
                <a:cubicBezTo>
                  <a:pt x="412897" y="2668772"/>
                  <a:pt x="469605" y="2643963"/>
                  <a:pt x="531628" y="2594344"/>
                </a:cubicBezTo>
                <a:cubicBezTo>
                  <a:pt x="593651" y="2544725"/>
                  <a:pt x="682256" y="2498651"/>
                  <a:pt x="723014" y="2402958"/>
                </a:cubicBezTo>
                <a:cubicBezTo>
                  <a:pt x="763772" y="2307265"/>
                  <a:pt x="769088" y="2268279"/>
                  <a:pt x="776176" y="2020186"/>
                </a:cubicBezTo>
                <a:cubicBezTo>
                  <a:pt x="783264" y="1772093"/>
                  <a:pt x="806302" y="1251098"/>
                  <a:pt x="765544" y="914400"/>
                </a:cubicBezTo>
                <a:cubicBezTo>
                  <a:pt x="724786" y="577702"/>
                  <a:pt x="531628" y="0"/>
                  <a:pt x="531628" y="0"/>
                </a:cubicBezTo>
                <a:lnTo>
                  <a:pt x="531628" y="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3" name="Connettore diritto 102">
            <a:extLst>
              <a:ext uri="{FF2B5EF4-FFF2-40B4-BE49-F238E27FC236}">
                <a16:creationId xmlns:a16="http://schemas.microsoft.com/office/drawing/2014/main" id="{9D9E2827-B93D-4276-AF19-DB47174F2933}"/>
              </a:ext>
            </a:extLst>
          </p:cNvPr>
          <p:cNvCxnSpPr>
            <a:cxnSpLocks/>
          </p:cNvCxnSpPr>
          <p:nvPr/>
        </p:nvCxnSpPr>
        <p:spPr>
          <a:xfrm flipH="1">
            <a:off x="385623" y="3818982"/>
            <a:ext cx="671449" cy="310694"/>
          </a:xfrm>
          <a:prstGeom prst="line">
            <a:avLst/>
          </a:prstGeom>
          <a:ln w="19050">
            <a:solidFill>
              <a:schemeClr val="bg2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ttore diritto 103">
            <a:extLst>
              <a:ext uri="{FF2B5EF4-FFF2-40B4-BE49-F238E27FC236}">
                <a16:creationId xmlns:a16="http://schemas.microsoft.com/office/drawing/2014/main" id="{E506BDCA-30BA-4916-9103-F5B9DF0178EE}"/>
              </a:ext>
            </a:extLst>
          </p:cNvPr>
          <p:cNvCxnSpPr>
            <a:cxnSpLocks/>
          </p:cNvCxnSpPr>
          <p:nvPr/>
        </p:nvCxnSpPr>
        <p:spPr>
          <a:xfrm flipH="1">
            <a:off x="339687" y="3564407"/>
            <a:ext cx="789936" cy="355225"/>
          </a:xfrm>
          <a:prstGeom prst="line">
            <a:avLst/>
          </a:prstGeom>
          <a:ln w="19050">
            <a:solidFill>
              <a:schemeClr val="bg2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ttore diritto 104">
            <a:extLst>
              <a:ext uri="{FF2B5EF4-FFF2-40B4-BE49-F238E27FC236}">
                <a16:creationId xmlns:a16="http://schemas.microsoft.com/office/drawing/2014/main" id="{7795E9D3-7770-4651-87AA-D3367A25B96F}"/>
              </a:ext>
            </a:extLst>
          </p:cNvPr>
          <p:cNvCxnSpPr>
            <a:cxnSpLocks/>
          </p:cNvCxnSpPr>
          <p:nvPr/>
        </p:nvCxnSpPr>
        <p:spPr>
          <a:xfrm flipH="1">
            <a:off x="326142" y="3294546"/>
            <a:ext cx="854925" cy="402790"/>
          </a:xfrm>
          <a:prstGeom prst="line">
            <a:avLst/>
          </a:prstGeom>
          <a:ln w="19050">
            <a:solidFill>
              <a:schemeClr val="bg2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ttore diritto 105">
            <a:extLst>
              <a:ext uri="{FF2B5EF4-FFF2-40B4-BE49-F238E27FC236}">
                <a16:creationId xmlns:a16="http://schemas.microsoft.com/office/drawing/2014/main" id="{7F7DC9C6-316E-49E5-8BB4-4BF04CC6A542}"/>
              </a:ext>
            </a:extLst>
          </p:cNvPr>
          <p:cNvCxnSpPr>
            <a:cxnSpLocks/>
          </p:cNvCxnSpPr>
          <p:nvPr/>
        </p:nvCxnSpPr>
        <p:spPr>
          <a:xfrm flipH="1">
            <a:off x="337158" y="3021290"/>
            <a:ext cx="854925" cy="402790"/>
          </a:xfrm>
          <a:prstGeom prst="line">
            <a:avLst/>
          </a:prstGeom>
          <a:ln w="19050">
            <a:solidFill>
              <a:schemeClr val="bg2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ttore diritto 106">
            <a:extLst>
              <a:ext uri="{FF2B5EF4-FFF2-40B4-BE49-F238E27FC236}">
                <a16:creationId xmlns:a16="http://schemas.microsoft.com/office/drawing/2014/main" id="{EB811F9C-834B-4B82-A5C2-E09CC67E4A62}"/>
              </a:ext>
            </a:extLst>
          </p:cNvPr>
          <p:cNvCxnSpPr>
            <a:cxnSpLocks/>
          </p:cNvCxnSpPr>
          <p:nvPr/>
        </p:nvCxnSpPr>
        <p:spPr>
          <a:xfrm flipH="1">
            <a:off x="331377" y="2760308"/>
            <a:ext cx="854925" cy="402790"/>
          </a:xfrm>
          <a:prstGeom prst="line">
            <a:avLst/>
          </a:prstGeom>
          <a:ln w="19050">
            <a:solidFill>
              <a:schemeClr val="bg2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ttore diritto 107">
            <a:extLst>
              <a:ext uri="{FF2B5EF4-FFF2-40B4-BE49-F238E27FC236}">
                <a16:creationId xmlns:a16="http://schemas.microsoft.com/office/drawing/2014/main" id="{06039FED-45C1-420A-856C-AE0AD9CFE42E}"/>
              </a:ext>
            </a:extLst>
          </p:cNvPr>
          <p:cNvCxnSpPr>
            <a:cxnSpLocks/>
          </p:cNvCxnSpPr>
          <p:nvPr/>
        </p:nvCxnSpPr>
        <p:spPr>
          <a:xfrm flipH="1">
            <a:off x="301010" y="2509505"/>
            <a:ext cx="854925" cy="402790"/>
          </a:xfrm>
          <a:prstGeom prst="line">
            <a:avLst/>
          </a:prstGeom>
          <a:ln w="19050">
            <a:solidFill>
              <a:schemeClr val="bg2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ttore diritto 108">
            <a:extLst>
              <a:ext uri="{FF2B5EF4-FFF2-40B4-BE49-F238E27FC236}">
                <a16:creationId xmlns:a16="http://schemas.microsoft.com/office/drawing/2014/main" id="{B1FF5548-C6B7-4C59-A9F2-9FF9981B970D}"/>
              </a:ext>
            </a:extLst>
          </p:cNvPr>
          <p:cNvCxnSpPr>
            <a:cxnSpLocks/>
          </p:cNvCxnSpPr>
          <p:nvPr/>
        </p:nvCxnSpPr>
        <p:spPr>
          <a:xfrm flipH="1">
            <a:off x="406421" y="4035867"/>
            <a:ext cx="472559" cy="223616"/>
          </a:xfrm>
          <a:prstGeom prst="line">
            <a:avLst/>
          </a:prstGeom>
          <a:ln w="19050">
            <a:solidFill>
              <a:schemeClr val="bg2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CasellaDiTesto 109">
                <a:extLst>
                  <a:ext uri="{FF2B5EF4-FFF2-40B4-BE49-F238E27FC236}">
                    <a16:creationId xmlns:a16="http://schemas.microsoft.com/office/drawing/2014/main" id="{8D6C4564-23E2-4C70-8F23-BEB606A572BB}"/>
                  </a:ext>
                </a:extLst>
              </p:cNvPr>
              <p:cNvSpPr txBox="1"/>
              <p:nvPr/>
            </p:nvSpPr>
            <p:spPr>
              <a:xfrm>
                <a:off x="-2950149" y="2342049"/>
                <a:ext cx="732583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𝑼</m:t>
                      </m:r>
                      <m:r>
                        <a:rPr lang="en-GB" sz="1400" b="1" i="1" baseline="-250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0" name="CasellaDiTesto 109">
                <a:extLst>
                  <a:ext uri="{FF2B5EF4-FFF2-40B4-BE49-F238E27FC236}">
                    <a16:creationId xmlns:a16="http://schemas.microsoft.com/office/drawing/2014/main" id="{8D6C4564-23E2-4C70-8F23-BEB606A57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50149" y="2342049"/>
                <a:ext cx="7325832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Figura a mano libera: forma 110">
            <a:extLst>
              <a:ext uri="{FF2B5EF4-FFF2-40B4-BE49-F238E27FC236}">
                <a16:creationId xmlns:a16="http://schemas.microsoft.com/office/drawing/2014/main" id="{D5012275-11B5-4300-A43E-B2C36DDA6C06}"/>
              </a:ext>
            </a:extLst>
          </p:cNvPr>
          <p:cNvSpPr/>
          <p:nvPr/>
        </p:nvSpPr>
        <p:spPr>
          <a:xfrm>
            <a:off x="2840574" y="3280244"/>
            <a:ext cx="789085" cy="2849525"/>
          </a:xfrm>
          <a:custGeom>
            <a:avLst/>
            <a:gdLst>
              <a:gd name="connsiteX0" fmla="*/ 0 w 789085"/>
              <a:gd name="connsiteY0" fmla="*/ 2849525 h 2849525"/>
              <a:gd name="connsiteX1" fmla="*/ 159488 w 789085"/>
              <a:gd name="connsiteY1" fmla="*/ 2785730 h 2849525"/>
              <a:gd name="connsiteX2" fmla="*/ 350874 w 789085"/>
              <a:gd name="connsiteY2" fmla="*/ 2700670 h 2849525"/>
              <a:gd name="connsiteX3" fmla="*/ 531628 w 789085"/>
              <a:gd name="connsiteY3" fmla="*/ 2594344 h 2849525"/>
              <a:gd name="connsiteX4" fmla="*/ 723014 w 789085"/>
              <a:gd name="connsiteY4" fmla="*/ 2402958 h 2849525"/>
              <a:gd name="connsiteX5" fmla="*/ 776176 w 789085"/>
              <a:gd name="connsiteY5" fmla="*/ 2020186 h 2849525"/>
              <a:gd name="connsiteX6" fmla="*/ 765544 w 789085"/>
              <a:gd name="connsiteY6" fmla="*/ 914400 h 2849525"/>
              <a:gd name="connsiteX7" fmla="*/ 531628 w 789085"/>
              <a:gd name="connsiteY7" fmla="*/ 0 h 2849525"/>
              <a:gd name="connsiteX8" fmla="*/ 531628 w 789085"/>
              <a:gd name="connsiteY8" fmla="*/ 0 h 284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085" h="2849525">
                <a:moveTo>
                  <a:pt x="0" y="2849525"/>
                </a:moveTo>
                <a:cubicBezTo>
                  <a:pt x="50504" y="2830032"/>
                  <a:pt x="101009" y="2810539"/>
                  <a:pt x="159488" y="2785730"/>
                </a:cubicBezTo>
                <a:cubicBezTo>
                  <a:pt x="217967" y="2760921"/>
                  <a:pt x="288851" y="2732568"/>
                  <a:pt x="350874" y="2700670"/>
                </a:cubicBezTo>
                <a:cubicBezTo>
                  <a:pt x="412897" y="2668772"/>
                  <a:pt x="469605" y="2643963"/>
                  <a:pt x="531628" y="2594344"/>
                </a:cubicBezTo>
                <a:cubicBezTo>
                  <a:pt x="593651" y="2544725"/>
                  <a:pt x="682256" y="2498651"/>
                  <a:pt x="723014" y="2402958"/>
                </a:cubicBezTo>
                <a:cubicBezTo>
                  <a:pt x="763772" y="2307265"/>
                  <a:pt x="769088" y="2268279"/>
                  <a:pt x="776176" y="2020186"/>
                </a:cubicBezTo>
                <a:cubicBezTo>
                  <a:pt x="783264" y="1772093"/>
                  <a:pt x="806302" y="1251098"/>
                  <a:pt x="765544" y="914400"/>
                </a:cubicBezTo>
                <a:cubicBezTo>
                  <a:pt x="724786" y="577702"/>
                  <a:pt x="531628" y="0"/>
                  <a:pt x="531628" y="0"/>
                </a:cubicBezTo>
                <a:lnTo>
                  <a:pt x="531628" y="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2" name="Connettore diritto 111">
            <a:extLst>
              <a:ext uri="{FF2B5EF4-FFF2-40B4-BE49-F238E27FC236}">
                <a16:creationId xmlns:a16="http://schemas.microsoft.com/office/drawing/2014/main" id="{F71FE8D5-F519-45F3-A1FE-14A3A2FCEB5B}"/>
              </a:ext>
            </a:extLst>
          </p:cNvPr>
          <p:cNvCxnSpPr>
            <a:cxnSpLocks/>
          </p:cNvCxnSpPr>
          <p:nvPr/>
        </p:nvCxnSpPr>
        <p:spPr>
          <a:xfrm flipH="1">
            <a:off x="2760544" y="5629009"/>
            <a:ext cx="671449" cy="310694"/>
          </a:xfrm>
          <a:prstGeom prst="line">
            <a:avLst/>
          </a:prstGeom>
          <a:ln w="19050">
            <a:solidFill>
              <a:schemeClr val="bg2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ttore diritto 112">
            <a:extLst>
              <a:ext uri="{FF2B5EF4-FFF2-40B4-BE49-F238E27FC236}">
                <a16:creationId xmlns:a16="http://schemas.microsoft.com/office/drawing/2014/main" id="{BE2C103D-F24F-4972-A504-DC8453271288}"/>
              </a:ext>
            </a:extLst>
          </p:cNvPr>
          <p:cNvCxnSpPr>
            <a:cxnSpLocks/>
          </p:cNvCxnSpPr>
          <p:nvPr/>
        </p:nvCxnSpPr>
        <p:spPr>
          <a:xfrm flipH="1">
            <a:off x="2769306" y="5380561"/>
            <a:ext cx="721919" cy="305792"/>
          </a:xfrm>
          <a:prstGeom prst="line">
            <a:avLst/>
          </a:prstGeom>
          <a:ln w="19050">
            <a:solidFill>
              <a:schemeClr val="bg2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diritto 113">
            <a:extLst>
              <a:ext uri="{FF2B5EF4-FFF2-40B4-BE49-F238E27FC236}">
                <a16:creationId xmlns:a16="http://schemas.microsoft.com/office/drawing/2014/main" id="{770114A6-143F-477A-9AEB-81AEC80E26C9}"/>
              </a:ext>
            </a:extLst>
          </p:cNvPr>
          <p:cNvCxnSpPr>
            <a:cxnSpLocks/>
          </p:cNvCxnSpPr>
          <p:nvPr/>
        </p:nvCxnSpPr>
        <p:spPr>
          <a:xfrm flipH="1">
            <a:off x="2774735" y="5137370"/>
            <a:ext cx="738930" cy="339863"/>
          </a:xfrm>
          <a:prstGeom prst="line">
            <a:avLst/>
          </a:prstGeom>
          <a:ln w="19050">
            <a:solidFill>
              <a:schemeClr val="bg2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ttore diritto 114">
            <a:extLst>
              <a:ext uri="{FF2B5EF4-FFF2-40B4-BE49-F238E27FC236}">
                <a16:creationId xmlns:a16="http://schemas.microsoft.com/office/drawing/2014/main" id="{72CB28BA-F981-49AF-B50D-2074551E2F1C}"/>
              </a:ext>
            </a:extLst>
          </p:cNvPr>
          <p:cNvCxnSpPr>
            <a:cxnSpLocks/>
          </p:cNvCxnSpPr>
          <p:nvPr/>
        </p:nvCxnSpPr>
        <p:spPr>
          <a:xfrm flipH="1">
            <a:off x="2780706" y="4870220"/>
            <a:ext cx="788182" cy="344985"/>
          </a:xfrm>
          <a:prstGeom prst="line">
            <a:avLst/>
          </a:prstGeom>
          <a:ln w="19050">
            <a:solidFill>
              <a:schemeClr val="bg2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ttore diritto 115">
            <a:extLst>
              <a:ext uri="{FF2B5EF4-FFF2-40B4-BE49-F238E27FC236}">
                <a16:creationId xmlns:a16="http://schemas.microsoft.com/office/drawing/2014/main" id="{95D994F2-56F4-4CFD-82A6-09CB41A90447}"/>
              </a:ext>
            </a:extLst>
          </p:cNvPr>
          <p:cNvCxnSpPr>
            <a:cxnSpLocks/>
          </p:cNvCxnSpPr>
          <p:nvPr/>
        </p:nvCxnSpPr>
        <p:spPr>
          <a:xfrm flipH="1">
            <a:off x="2759381" y="4590244"/>
            <a:ext cx="771475" cy="350174"/>
          </a:xfrm>
          <a:prstGeom prst="line">
            <a:avLst/>
          </a:prstGeom>
          <a:ln w="19050">
            <a:solidFill>
              <a:schemeClr val="bg2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ttore diritto 116">
            <a:extLst>
              <a:ext uri="{FF2B5EF4-FFF2-40B4-BE49-F238E27FC236}">
                <a16:creationId xmlns:a16="http://schemas.microsoft.com/office/drawing/2014/main" id="{609FD517-D2AE-441F-B1FB-EEAECBF77EC3}"/>
              </a:ext>
            </a:extLst>
          </p:cNvPr>
          <p:cNvCxnSpPr>
            <a:cxnSpLocks/>
          </p:cNvCxnSpPr>
          <p:nvPr/>
        </p:nvCxnSpPr>
        <p:spPr>
          <a:xfrm flipH="1">
            <a:off x="2729358" y="4296948"/>
            <a:ext cx="854925" cy="402790"/>
          </a:xfrm>
          <a:prstGeom prst="line">
            <a:avLst/>
          </a:prstGeom>
          <a:ln w="19050">
            <a:solidFill>
              <a:schemeClr val="bg2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ttore diritto 117">
            <a:extLst>
              <a:ext uri="{FF2B5EF4-FFF2-40B4-BE49-F238E27FC236}">
                <a16:creationId xmlns:a16="http://schemas.microsoft.com/office/drawing/2014/main" id="{0FE706EC-8E97-4AC4-BDC3-0B7F83A00264}"/>
              </a:ext>
            </a:extLst>
          </p:cNvPr>
          <p:cNvCxnSpPr>
            <a:cxnSpLocks/>
          </p:cNvCxnSpPr>
          <p:nvPr/>
        </p:nvCxnSpPr>
        <p:spPr>
          <a:xfrm flipH="1">
            <a:off x="2781342" y="5845894"/>
            <a:ext cx="472559" cy="223616"/>
          </a:xfrm>
          <a:prstGeom prst="line">
            <a:avLst/>
          </a:prstGeom>
          <a:ln w="19050">
            <a:solidFill>
              <a:schemeClr val="bg2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CasellaDiTesto 118">
                <a:extLst>
                  <a:ext uri="{FF2B5EF4-FFF2-40B4-BE49-F238E27FC236}">
                    <a16:creationId xmlns:a16="http://schemas.microsoft.com/office/drawing/2014/main" id="{446DC77E-AFC1-47A9-890F-0FB57EA5ECB6}"/>
                  </a:ext>
                </a:extLst>
              </p:cNvPr>
              <p:cNvSpPr txBox="1"/>
              <p:nvPr/>
            </p:nvSpPr>
            <p:spPr>
              <a:xfrm>
                <a:off x="-575228" y="4152076"/>
                <a:ext cx="732583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𝑼</m:t>
                      </m:r>
                      <m:r>
                        <a:rPr lang="en-GB" sz="1400" b="1" i="1" baseline="-250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9" name="CasellaDiTesto 118">
                <a:extLst>
                  <a:ext uri="{FF2B5EF4-FFF2-40B4-BE49-F238E27FC236}">
                    <a16:creationId xmlns:a16="http://schemas.microsoft.com/office/drawing/2014/main" id="{446DC77E-AFC1-47A9-890F-0FB57EA5E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5228" y="4152076"/>
                <a:ext cx="7325832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EF5D0AF-FFEB-99C7-CD0A-BC83A1495C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9095" y="1988944"/>
            <a:ext cx="5159062" cy="3827336"/>
          </a:xfrm>
          <a:prstGeom prst="rect">
            <a:avLst/>
          </a:prstGeom>
        </p:spPr>
      </p:pic>
      <p:sp>
        <p:nvSpPr>
          <p:cNvPr id="13" name="CasellaDiTesto 78">
            <a:extLst>
              <a:ext uri="{FF2B5EF4-FFF2-40B4-BE49-F238E27FC236}">
                <a16:creationId xmlns:a16="http://schemas.microsoft.com/office/drawing/2014/main" id="{DECDC2CD-E33D-FBF5-C4E2-AC172A4F4CF0}"/>
              </a:ext>
            </a:extLst>
          </p:cNvPr>
          <p:cNvSpPr txBox="1"/>
          <p:nvPr/>
        </p:nvSpPr>
        <p:spPr>
          <a:xfrm>
            <a:off x="3873178" y="3694411"/>
            <a:ext cx="61388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3606299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ISAE-SUPAERO">
      <a:dk1>
        <a:srgbClr val="000000"/>
      </a:dk1>
      <a:lt1>
        <a:srgbClr val="FFFFFF"/>
      </a:lt1>
      <a:dk2>
        <a:srgbClr val="000000"/>
      </a:dk2>
      <a:lt2>
        <a:srgbClr val="FEFFFF"/>
      </a:lt2>
      <a:accent1>
        <a:srgbClr val="DD1F19"/>
      </a:accent1>
      <a:accent2>
        <a:srgbClr val="A1141B"/>
      </a:accent2>
      <a:accent3>
        <a:srgbClr val="00B0E6"/>
      </a:accent3>
      <a:accent4>
        <a:srgbClr val="122271"/>
      </a:accent4>
      <a:accent5>
        <a:srgbClr val="96BE0F"/>
      </a:accent5>
      <a:accent6>
        <a:srgbClr val="328926"/>
      </a:accent6>
      <a:hlink>
        <a:srgbClr val="F9BB01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5850</TotalTime>
  <Words>345</Words>
  <Application>Microsoft Office PowerPoint</Application>
  <PresentationFormat>Widescreen</PresentationFormat>
  <Paragraphs>74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Cambria Math</vt:lpstr>
      <vt:lpstr>Calibri</vt:lpstr>
      <vt:lpstr>Times</vt:lpstr>
      <vt:lpstr>Avenir</vt:lpstr>
      <vt:lpstr>Arial</vt:lpstr>
      <vt:lpstr>Times New Roman</vt:lpstr>
      <vt:lpstr>Georgia</vt:lpstr>
      <vt:lpstr>Arial Narrow</vt:lpstr>
      <vt:lpstr>Thème Office</vt:lpstr>
      <vt:lpstr>PowerPoint Presentation</vt:lpstr>
      <vt:lpstr>Mesh</vt:lpstr>
      <vt:lpstr>Mesh Inputs</vt:lpstr>
      <vt:lpstr>Mesh characteristics</vt:lpstr>
      <vt:lpstr>BCs</vt:lpstr>
      <vt:lpstr>BCs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TITTLE</dc:title>
  <dc:creator>Alexandra PRAX-HUART</dc:creator>
  <cp:lastModifiedBy>Aldo SCHIOPPA</cp:lastModifiedBy>
  <cp:revision>43</cp:revision>
  <dcterms:modified xsi:type="dcterms:W3CDTF">2023-04-27T18:49:20Z</dcterms:modified>
</cp:coreProperties>
</file>