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390-32D0-4614-98EE-1D7CF3CB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2F8C9-98C5-45A4-BB9F-80EF3F951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8E91-0DEE-4B65-9430-11F2898F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0EBC-5A2E-4E8B-99D8-40C73CC1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E803-ABEF-4A87-95BE-F711E41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4C6B-F28C-4E35-9692-036AF5E1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EC80-4BB6-40D5-9706-729EE3655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CCB5-299C-4DC3-B967-CFF7F3D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1968-6889-4A1E-94BA-2BC9D9FB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EA62-DB66-4C2B-9143-7AABF836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0A29A-8FDC-40A5-A26D-A49C2D7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65D81-4E63-4F38-9C45-CAC8BF3B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2CA5-D613-4AD9-92D8-C7AE547A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9DB0-4650-4F9F-A7F3-45A3F1A5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F244-B932-4EBD-8831-6900F38F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E788-725C-40BB-B63E-B2D2D76E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E1EF-6A4B-4DE8-84C2-D09DF2A0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A30-CDDC-4860-9A09-648B0899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BA6C-A7A1-4797-BE85-F5F71D83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3ECA-66FA-4F58-AA0E-7BF95A0F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045F-7347-4773-B33D-F5DD60D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6CF9E-8B31-42F0-9BE8-C6CBAF03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6D95-8300-467C-9A2A-226AE63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4CE-6726-4CF9-95E6-D643A00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A3D5-5837-48DE-BA2B-AB6201F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E368-1C9E-4316-806F-1EE72B9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4DA3-FAED-46C2-8130-F8382EA8D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231C8-284A-41D8-BB7E-F9BAEECA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CD65-B568-4E6E-ACC9-8425B96E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A747-ABAB-425A-B54B-5832DA4E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C5DD-E9AF-47F6-8D57-7D7A20C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93F3-810F-4EBC-BD90-9214A488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B45C-599C-41A5-8E20-F4ED88D8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E939C-574A-466C-B0FD-EAD36A4A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CD83-A6AA-413F-91E1-E941A2EDA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6B1A-E5B9-4888-BC7D-44D5E2C5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874E-509F-4DB0-948B-6FAD8E57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A5591-FB3A-43FF-9EAD-7119BA5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9A7E-E4E3-4C62-A942-679AEB54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226-14BA-45DF-A20B-C528556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90E56-E32D-411B-AD30-473D9D0E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97E7-0BB3-40B8-B12D-7D0D2262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FC26-0784-4B4A-831D-BFC1FD8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8A051-B8E4-4E68-ACA2-45470500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3A77D-D471-4E56-AB28-93CE6546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0919C-75FF-4843-85F2-2BBE932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7567-A496-4A0C-88CF-BFC76663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10D-BC37-4AB8-89BC-D6EFF8AC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9E23-2AA0-4AB0-9197-FF4B7F5E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12B6-F048-4E79-AB7A-0A7FC40B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1C9E-2390-4301-9250-2E42137E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D1B99-D6C2-44E5-AD37-74A0C8D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A69-4D03-4D79-8A2F-CF14C7D0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056F6-1E6B-494A-A045-82C5041C4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FF1E1-64A9-40F3-974A-55304E62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9A8C-33BD-40CE-8076-ED3F659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D133E-A784-4860-8C63-B2B2F1BB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C290-A9C6-4F70-A6E0-B39FF08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82F68-AADA-4768-8366-9838BDBA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F567-72A9-4FC8-915D-415FD1A8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E120-1EA8-4B60-8E51-9BFABE371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8BB3-92F8-4D42-80FB-A3CB5A20725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BA7B-10D7-49D5-AEA1-F1C67A2A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DEA-539A-4743-A654-CB0EDB3F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2923-9A9F-41EF-B399-BDBF242C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89DD858-3D0C-427D-8263-072584149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93" t="16565" r="14128" b="25540"/>
          <a:stretch/>
        </p:blipFill>
        <p:spPr>
          <a:xfrm>
            <a:off x="901383" y="804171"/>
            <a:ext cx="10805094" cy="5791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BF4A84-C553-4260-888F-1643F80F0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47"/>
          <a:stretch/>
        </p:blipFill>
        <p:spPr>
          <a:xfrm>
            <a:off x="1235643" y="1548493"/>
            <a:ext cx="6553768" cy="61484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A5965B5-4901-4316-9463-19A37C6448EA}"/>
              </a:ext>
            </a:extLst>
          </p:cNvPr>
          <p:cNvSpPr/>
          <p:nvPr/>
        </p:nvSpPr>
        <p:spPr>
          <a:xfrm>
            <a:off x="9634706" y="1918011"/>
            <a:ext cx="1984099" cy="4677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AF5D02-4FA8-41FD-B747-9573795C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532" y="2000675"/>
            <a:ext cx="1858446" cy="2856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8ED35682-D61C-4BE3-96A8-B9B6349E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49" y="5971165"/>
            <a:ext cx="1600412" cy="481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4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A40DA-DE83-4554-9FF4-99B3B704F0A7}"/>
              </a:ext>
            </a:extLst>
          </p:cNvPr>
          <p:cNvSpPr/>
          <p:nvPr/>
        </p:nvSpPr>
        <p:spPr>
          <a:xfrm>
            <a:off x="2513457" y="1773043"/>
            <a:ext cx="6551720" cy="691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0D00531-CC34-4CBF-B9BD-4BA03CB5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64" y="1871612"/>
            <a:ext cx="518286" cy="51828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8C878-F774-43E1-819D-5D6C6A7DFE50}"/>
              </a:ext>
            </a:extLst>
          </p:cNvPr>
          <p:cNvSpPr txBox="1"/>
          <p:nvPr/>
        </p:nvSpPr>
        <p:spPr>
          <a:xfrm>
            <a:off x="3123371" y="1879798"/>
            <a:ext cx="191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203D64"/>
                </a:solidFill>
                <a:latin typeface="Arial Black" panose="020B0A04020102020204" pitchFamily="34" charset="0"/>
              </a:rPr>
              <a:t>iStorm</a:t>
            </a:r>
            <a:endParaRPr lang="en-US" sz="3200" dirty="0">
              <a:solidFill>
                <a:srgbClr val="203D6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D13766C-56B7-42A3-9725-5B74FA0E8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2" y="1982596"/>
            <a:ext cx="1600412" cy="481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73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89DD858-3D0C-427D-8263-072584149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93" t="16565" r="14128" b="25540"/>
          <a:stretch/>
        </p:blipFill>
        <p:spPr>
          <a:xfrm>
            <a:off x="581894" y="286379"/>
            <a:ext cx="10805094" cy="579143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29901-B170-43A4-8F79-FDFEFF7BFB19}"/>
              </a:ext>
            </a:extLst>
          </p:cNvPr>
          <p:cNvSpPr/>
          <p:nvPr/>
        </p:nvSpPr>
        <p:spPr>
          <a:xfrm>
            <a:off x="2281382" y="868218"/>
            <a:ext cx="2410690" cy="572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Real-Time Inundation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F5849-4598-4C2F-8FC0-62D321E70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70" t="28956" r="9488" b="56633"/>
          <a:stretch/>
        </p:blipFill>
        <p:spPr>
          <a:xfrm>
            <a:off x="3117271" y="1528617"/>
            <a:ext cx="1283855" cy="98829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29ED7E-9DAC-40EC-AF30-9C1E85A070FF}"/>
              </a:ext>
            </a:extLst>
          </p:cNvPr>
          <p:cNvSpPr/>
          <p:nvPr/>
        </p:nvSpPr>
        <p:spPr>
          <a:xfrm>
            <a:off x="2281382" y="2909452"/>
            <a:ext cx="2410690" cy="572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Forecast (+ 1 hour)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A80E7-C45F-4AC4-8E69-D200D5E76A96}"/>
              </a:ext>
            </a:extLst>
          </p:cNvPr>
          <p:cNvSpPr/>
          <p:nvPr/>
        </p:nvSpPr>
        <p:spPr>
          <a:xfrm>
            <a:off x="2281382" y="3699159"/>
            <a:ext cx="2410690" cy="572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Forecast (+ 6 hours)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913F4-E5C3-4C4D-A73D-BB4D669135E0}"/>
              </a:ext>
            </a:extLst>
          </p:cNvPr>
          <p:cNvSpPr/>
          <p:nvPr/>
        </p:nvSpPr>
        <p:spPr>
          <a:xfrm>
            <a:off x="2281382" y="4488866"/>
            <a:ext cx="2410690" cy="572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Forecast (+12 hours)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D7BBF6-6147-4360-AE17-AEE5F688A5B5}"/>
              </a:ext>
            </a:extLst>
          </p:cNvPr>
          <p:cNvCxnSpPr>
            <a:cxnSpLocks/>
          </p:cNvCxnSpPr>
          <p:nvPr/>
        </p:nvCxnSpPr>
        <p:spPr>
          <a:xfrm>
            <a:off x="2650836" y="1528617"/>
            <a:ext cx="0" cy="646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CAC4C9-68EF-4FB4-953B-2CAAB2097FCB}"/>
              </a:ext>
            </a:extLst>
          </p:cNvPr>
          <p:cNvCxnSpPr>
            <a:cxnSpLocks/>
          </p:cNvCxnSpPr>
          <p:nvPr/>
        </p:nvCxnSpPr>
        <p:spPr>
          <a:xfrm>
            <a:off x="2650836" y="1699492"/>
            <a:ext cx="466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9DF17-767A-4012-BDF6-336A8541F53C}"/>
              </a:ext>
            </a:extLst>
          </p:cNvPr>
          <p:cNvCxnSpPr>
            <a:cxnSpLocks/>
          </p:cNvCxnSpPr>
          <p:nvPr/>
        </p:nvCxnSpPr>
        <p:spPr>
          <a:xfrm>
            <a:off x="2650836" y="2175165"/>
            <a:ext cx="4918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4CAEDF4-5B1D-4861-8D1F-43C1BAD22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718328"/>
            <a:ext cx="247923" cy="2513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34BCCE0-6F9D-4549-84BD-186CF9505D0A}"/>
              </a:ext>
            </a:extLst>
          </p:cNvPr>
          <p:cNvSpPr/>
          <p:nvPr/>
        </p:nvSpPr>
        <p:spPr>
          <a:xfrm>
            <a:off x="1930673" y="780183"/>
            <a:ext cx="222250" cy="11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7DD7C4-5BE8-4140-8459-630EB7F8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573499"/>
            <a:ext cx="247923" cy="251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8989D9-D2AA-4FF3-B900-8D48FEE0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73" y="4379552"/>
            <a:ext cx="247923" cy="25131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E9888A-47C4-41A8-BD9B-373EBE5671EF}"/>
              </a:ext>
            </a:extLst>
          </p:cNvPr>
          <p:cNvCxnSpPr>
            <a:cxnSpLocks/>
          </p:cNvCxnSpPr>
          <p:nvPr/>
        </p:nvCxnSpPr>
        <p:spPr>
          <a:xfrm>
            <a:off x="2038197" y="944417"/>
            <a:ext cx="0" cy="1645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AFCBB3-9F6D-44AD-9F40-64E31724E24A}"/>
              </a:ext>
            </a:extLst>
          </p:cNvPr>
          <p:cNvCxnSpPr>
            <a:cxnSpLocks/>
          </p:cNvCxnSpPr>
          <p:nvPr/>
        </p:nvCxnSpPr>
        <p:spPr>
          <a:xfrm>
            <a:off x="2028961" y="3024907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901803-009D-4853-B1D3-204381D3CD33}"/>
              </a:ext>
            </a:extLst>
          </p:cNvPr>
          <p:cNvCxnSpPr>
            <a:cxnSpLocks/>
          </p:cNvCxnSpPr>
          <p:nvPr/>
        </p:nvCxnSpPr>
        <p:spPr>
          <a:xfrm>
            <a:off x="2028961" y="3875807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3848D9-1D43-427A-B535-B465EE2C75A3}"/>
              </a:ext>
            </a:extLst>
          </p:cNvPr>
          <p:cNvCxnSpPr>
            <a:cxnSpLocks/>
          </p:cNvCxnSpPr>
          <p:nvPr/>
        </p:nvCxnSpPr>
        <p:spPr>
          <a:xfrm>
            <a:off x="2092036" y="3167494"/>
            <a:ext cx="1114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F8539-A038-44E9-951F-BCEEB00221B0}"/>
              </a:ext>
            </a:extLst>
          </p:cNvPr>
          <p:cNvCxnSpPr>
            <a:cxnSpLocks/>
          </p:cNvCxnSpPr>
          <p:nvPr/>
        </p:nvCxnSpPr>
        <p:spPr>
          <a:xfrm>
            <a:off x="2092036" y="3985486"/>
            <a:ext cx="1114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00927E-E59E-41C2-8BFF-DD7C1650647C}"/>
              </a:ext>
            </a:extLst>
          </p:cNvPr>
          <p:cNvCxnSpPr>
            <a:cxnSpLocks/>
          </p:cNvCxnSpPr>
          <p:nvPr/>
        </p:nvCxnSpPr>
        <p:spPr>
          <a:xfrm>
            <a:off x="2147743" y="4623365"/>
            <a:ext cx="1114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9AF5D02-4FA8-41FD-B747-9573795C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504" y="1528617"/>
            <a:ext cx="1858446" cy="28566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032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Torres</dc:creator>
  <cp:lastModifiedBy>Aldo, Aldo</cp:lastModifiedBy>
  <cp:revision>3</cp:revision>
  <dcterms:created xsi:type="dcterms:W3CDTF">2019-10-07T00:09:15Z</dcterms:created>
  <dcterms:modified xsi:type="dcterms:W3CDTF">2019-10-07T14:03:06Z</dcterms:modified>
</cp:coreProperties>
</file>