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5"/>
  </p:notes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E891C-286A-4C11-83E9-0C56775277E9}" type="datetimeFigureOut">
              <a:rPr lang="pl-PL" smtClean="0"/>
              <a:t>12.01.2025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5365A-60EA-4ABA-A0FE-E07163A5E5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887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1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1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8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7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6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6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5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953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2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11" r:id="rId5"/>
    <p:sldLayoutId id="2147483717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Rectangle 1075">
            <a:extLst>
              <a:ext uri="{FF2B5EF4-FFF2-40B4-BE49-F238E27FC236}">
                <a16:creationId xmlns:a16="http://schemas.microsoft.com/office/drawing/2014/main" id="{27A9C548-0579-4864-92A3-093842E89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Sheep Husbandry — Rangiora Vet Centre">
            <a:extLst>
              <a:ext uri="{FF2B5EF4-FFF2-40B4-BE49-F238E27FC236}">
                <a16:creationId xmlns:a16="http://schemas.microsoft.com/office/drawing/2014/main" id="{763EA32E-7C8B-7846-95A4-736EFFBB6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5"/>
          <a:stretch/>
        </p:blipFill>
        <p:spPr bwMode="auto">
          <a:xfrm>
            <a:off x="20" y="10"/>
            <a:ext cx="675684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8" name="Rectangle 1077">
            <a:extLst>
              <a:ext uri="{FF2B5EF4-FFF2-40B4-BE49-F238E27FC236}">
                <a16:creationId xmlns:a16="http://schemas.microsoft.com/office/drawing/2014/main" id="{57525A5F-CDD4-4EB3-9187-2A0E9EA1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pl-PL"/>
          </a:p>
        </p:txBody>
      </p:sp>
      <p:sp useBgFill="1">
        <p:nvSpPr>
          <p:cNvPr id="1080" name="Rectangle 1079">
            <a:extLst>
              <a:ext uri="{FF2B5EF4-FFF2-40B4-BE49-F238E27FC236}">
                <a16:creationId xmlns:a16="http://schemas.microsoft.com/office/drawing/2014/main" id="{08F5B423-DA6A-4E80-B3CA-549A442C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C33F591-1958-89A6-FB03-029D74AA4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7225" y="1559768"/>
            <a:ext cx="2978281" cy="3135379"/>
          </a:xfrm>
        </p:spPr>
        <p:txBody>
          <a:bodyPr>
            <a:normAutofit/>
          </a:bodyPr>
          <a:lstStyle/>
          <a:p>
            <a:r>
              <a:rPr lang="pl-PL" sz="3400" dirty="0"/>
              <a:t>Prognozowanie szeregów czasowych: metody klasyczne i elementy uczenia maszynowego</a:t>
            </a:r>
          </a:p>
        </p:txBody>
      </p:sp>
      <p:sp>
        <p:nvSpPr>
          <p:cNvPr id="7" name="Podtytuł 6">
            <a:extLst>
              <a:ext uri="{FF2B5EF4-FFF2-40B4-BE49-F238E27FC236}">
                <a16:creationId xmlns:a16="http://schemas.microsoft.com/office/drawing/2014/main" id="{1A2F1BE2-0150-FDBC-C5D3-19BEF613E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225" y="4746686"/>
            <a:ext cx="2978282" cy="99222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 sz="1400" dirty="0"/>
              <a:t>Autor: Aldona Świrad</a:t>
            </a:r>
          </a:p>
          <a:p>
            <a:pPr>
              <a:spcAft>
                <a:spcPts val="600"/>
              </a:spcAft>
            </a:pPr>
            <a:r>
              <a:rPr lang="pl-PL" sz="1400" dirty="0"/>
              <a:t>Opiekun pracy: dr hab. Liliana Rybarska-Rusinek, prof. </a:t>
            </a:r>
            <a:r>
              <a:rPr lang="pl-PL" sz="1400" dirty="0" err="1"/>
              <a:t>PRz</a:t>
            </a:r>
            <a:endParaRPr lang="pl-PL" sz="1400" dirty="0"/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738170B5-3ECC-493B-85FA-6905971AD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F8DD37B8-B6EA-49DC-90EF-F4E359454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500F7FF8-41E5-4585-AFDC-54EA8B275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Connector 1087">
            <a:extLst>
              <a:ext uri="{FF2B5EF4-FFF2-40B4-BE49-F238E27FC236}">
                <a16:creationId xmlns:a16="http://schemas.microsoft.com/office/drawing/2014/main" id="{BAE2A71D-F8BA-4E4F-88A8-1F5FD5DF1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2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>
            <a:extLst>
              <a:ext uri="{FF2B5EF4-FFF2-40B4-BE49-F238E27FC236}">
                <a16:creationId xmlns:a16="http://schemas.microsoft.com/office/drawing/2014/main" id="{EE02AC77-E713-52ED-6472-011D7BF153B2}"/>
              </a:ext>
            </a:extLst>
          </p:cNvPr>
          <p:cNvSpPr txBox="1">
            <a:spLocks/>
          </p:cNvSpPr>
          <p:nvPr/>
        </p:nvSpPr>
        <p:spPr>
          <a:xfrm>
            <a:off x="4851148" y="591696"/>
            <a:ext cx="324265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i="1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l-PL" sz="4000" dirty="0"/>
              <a:t>Szereg czasowy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00F57F12-D1A0-6784-967A-193082B9D301}"/>
              </a:ext>
            </a:extLst>
          </p:cNvPr>
          <p:cNvSpPr txBox="1">
            <a:spLocks/>
          </p:cNvSpPr>
          <p:nvPr/>
        </p:nvSpPr>
        <p:spPr>
          <a:xfrm>
            <a:off x="1069818" y="1513235"/>
            <a:ext cx="324265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i="1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l-PL" sz="4000" dirty="0"/>
              <a:t>Metody klasyczne</a:t>
            </a:r>
            <a:br>
              <a:rPr lang="pl-PL" sz="4000" dirty="0"/>
            </a:br>
            <a:r>
              <a:rPr lang="pl-PL" sz="4000" dirty="0"/>
              <a:t>ARIMA</a:t>
            </a:r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B544D737-0213-72AF-A25F-A3A719D25EED}"/>
              </a:ext>
            </a:extLst>
          </p:cNvPr>
          <p:cNvSpPr txBox="1">
            <a:spLocks/>
          </p:cNvSpPr>
          <p:nvPr/>
        </p:nvSpPr>
        <p:spPr>
          <a:xfrm>
            <a:off x="6535848" y="1513235"/>
            <a:ext cx="551657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i="1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l-PL" sz="4000" dirty="0"/>
              <a:t>Metody uczenia maszynowego</a:t>
            </a:r>
          </a:p>
          <a:p>
            <a:r>
              <a:rPr lang="pl-PL" sz="4000" dirty="0"/>
              <a:t>LSTM</a:t>
            </a:r>
          </a:p>
        </p:txBody>
      </p:sp>
      <p:cxnSp>
        <p:nvCxnSpPr>
          <p:cNvPr id="14" name="Łącznik: łamany 13">
            <a:extLst>
              <a:ext uri="{FF2B5EF4-FFF2-40B4-BE49-F238E27FC236}">
                <a16:creationId xmlns:a16="http://schemas.microsoft.com/office/drawing/2014/main" id="{FCDB1CC3-28C2-8284-7569-6B43ECF250C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7765436" y="-15467"/>
            <a:ext cx="235739" cy="2821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Łącznik: łamany 15">
            <a:extLst>
              <a:ext uri="{FF2B5EF4-FFF2-40B4-BE49-F238E27FC236}">
                <a16:creationId xmlns:a16="http://schemas.microsoft.com/office/drawing/2014/main" id="{7F522F49-468E-28BC-DC78-3711E61B13A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4463939" y="-495300"/>
            <a:ext cx="235739" cy="3781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Obraz 18">
            <a:extLst>
              <a:ext uri="{FF2B5EF4-FFF2-40B4-BE49-F238E27FC236}">
                <a16:creationId xmlns:a16="http://schemas.microsoft.com/office/drawing/2014/main" id="{E3C3ECAC-23B5-D49B-476B-0271121D1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56" y="3094721"/>
            <a:ext cx="5083737" cy="2574405"/>
          </a:xfrm>
          <a:prstGeom prst="rect">
            <a:avLst/>
          </a:prstGeom>
        </p:spPr>
      </p:pic>
      <p:pic>
        <p:nvPicPr>
          <p:cNvPr id="20" name="Obraz 19" descr="Obraz zawierający tekst, diagram, zrzut ekranu, Plan&#10;&#10;Opis wygenerowany automatycznie">
            <a:extLst>
              <a:ext uri="{FF2B5EF4-FFF2-40B4-BE49-F238E27FC236}">
                <a16:creationId xmlns:a16="http://schemas.microsoft.com/office/drawing/2014/main" id="{875D5445-79BA-06B6-7B55-6876059DCC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153" y="2884835"/>
            <a:ext cx="6104297" cy="3534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447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14">
            <a:extLst>
              <a:ext uri="{FF2B5EF4-FFF2-40B4-BE49-F238E27FC236}">
                <a16:creationId xmlns:a16="http://schemas.microsoft.com/office/drawing/2014/main" id="{1D91E3E1-5159-4DA9-8C1A-3897E9094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pl-PL"/>
          </a:p>
        </p:txBody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id="{A9EF7E53-E975-4A5C-BF5D-D87404485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43" name="Rectangle 18">
            <a:extLst>
              <a:ext uri="{FF2B5EF4-FFF2-40B4-BE49-F238E27FC236}">
                <a16:creationId xmlns:a16="http://schemas.microsoft.com/office/drawing/2014/main" id="{D5C53263-995C-49EE-9CA6-FE769A768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grpSp>
        <p:nvGrpSpPr>
          <p:cNvPr id="45" name="Group 2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FFE657-1F53-4BA2-99ED-71027468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717B2EF-FCC5-4A6E-8AD7-254350958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E8BEC20-1CFB-4C38-819D-8EA157D70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25">
            <a:extLst>
              <a:ext uri="{FF2B5EF4-FFF2-40B4-BE49-F238E27FC236}">
                <a16:creationId xmlns:a16="http://schemas.microsoft.com/office/drawing/2014/main" id="{88B97419-BD60-419D-B1E8-D6AB544F0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27">
            <a:extLst>
              <a:ext uri="{FF2B5EF4-FFF2-40B4-BE49-F238E27FC236}">
                <a16:creationId xmlns:a16="http://schemas.microsoft.com/office/drawing/2014/main" id="{BE9705FD-A371-4FB1-B9F4-8CC8561B2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pl-PL"/>
          </a:p>
        </p:txBody>
      </p:sp>
      <p:sp>
        <p:nvSpPr>
          <p:cNvPr id="49" name="Rectangle 29">
            <a:extLst>
              <a:ext uri="{FF2B5EF4-FFF2-40B4-BE49-F238E27FC236}">
                <a16:creationId xmlns:a16="http://schemas.microsoft.com/office/drawing/2014/main" id="{7CFDB7CF-C9F4-4FC4-BA73-DD25E0334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A0C0DFB-CF92-7A01-FFD0-CB0F3427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2" y="1559768"/>
            <a:ext cx="5068568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/>
              <a:t>Przykłady szeregów</a:t>
            </a:r>
          </a:p>
        </p:txBody>
      </p:sp>
      <p:sp>
        <p:nvSpPr>
          <p:cNvPr id="50" name="Rectangle 31">
            <a:extLst>
              <a:ext uri="{FF2B5EF4-FFF2-40B4-BE49-F238E27FC236}">
                <a16:creationId xmlns:a16="http://schemas.microsoft.com/office/drawing/2014/main" id="{BA464B5A-6CA7-49C3-AA06-0C34ECD71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51" name="Straight Connector 33">
            <a:extLst>
              <a:ext uri="{FF2B5EF4-FFF2-40B4-BE49-F238E27FC236}">
                <a16:creationId xmlns:a16="http://schemas.microsoft.com/office/drawing/2014/main" id="{A8A5AE0E-5E00-43A8-AE32-56F0602D7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1C4BFB-8480-4B9A-81A9-81BCD0125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A9A6BF-77D8-4E38-83F2-8D3DDB108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C299671-62D9-4DE2-8E0D-C73B8262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055" y="0"/>
            <a:ext cx="4636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 descr="Obraz zawierający linia, Wykres, tekst, diagram&#10;&#10;Opis wygenerowany automatycznie">
            <a:extLst>
              <a:ext uri="{FF2B5EF4-FFF2-40B4-BE49-F238E27FC236}">
                <a16:creationId xmlns:a16="http://schemas.microsoft.com/office/drawing/2014/main" id="{11BFA13E-8ABE-820A-CF51-5C4FC154A9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" b="-2"/>
          <a:stretch/>
        </p:blipFill>
        <p:spPr>
          <a:xfrm>
            <a:off x="7555832" y="1"/>
            <a:ext cx="4636168" cy="2286000"/>
          </a:xfrm>
          <a:prstGeom prst="rect">
            <a:avLst/>
          </a:prstGeom>
        </p:spPr>
      </p:pic>
      <p:pic>
        <p:nvPicPr>
          <p:cNvPr id="4" name="Obraz 3" descr="Obraz zawierający tekst, linia, Wykres, diagram&#10;&#10;Opis wygenerowany automatycznie">
            <a:extLst>
              <a:ext uri="{FF2B5EF4-FFF2-40B4-BE49-F238E27FC236}">
                <a16:creationId xmlns:a16="http://schemas.microsoft.com/office/drawing/2014/main" id="{0BE62CAA-9289-C9B2-B094-681890D17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" r="4" b="4"/>
          <a:stretch/>
        </p:blipFill>
        <p:spPr>
          <a:xfrm>
            <a:off x="7555769" y="2286001"/>
            <a:ext cx="4636231" cy="228600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261ACF-AE54-4A8F-976C-B44F3C7D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305901"/>
            <a:ext cx="4636008" cy="0"/>
          </a:xfrm>
          <a:prstGeom prst="line">
            <a:avLst/>
          </a:prstGeom>
          <a:ln w="317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az 7" descr="Obraz zawierający tekst, linia, pismo odręczne, Wykres&#10;&#10;Opis wygenerowany automatycznie">
            <a:extLst>
              <a:ext uri="{FF2B5EF4-FFF2-40B4-BE49-F238E27FC236}">
                <a16:creationId xmlns:a16="http://schemas.microsoft.com/office/drawing/2014/main" id="{5B17FF50-2EB3-9453-F95E-1A36743F7B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393"/>
          <a:stretch/>
        </p:blipFill>
        <p:spPr>
          <a:xfrm>
            <a:off x="7555769" y="4572000"/>
            <a:ext cx="4636231" cy="228600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0B1F94-7F89-4CF6-82EC-F5D916C77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4572000"/>
            <a:ext cx="4636008" cy="0"/>
          </a:xfrm>
          <a:prstGeom prst="line">
            <a:avLst/>
          </a:prstGeom>
          <a:ln w="317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466A7D-DCCA-4929-A323-1EB991B44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769" y="0"/>
            <a:ext cx="0" cy="6858000"/>
          </a:xfrm>
          <a:prstGeom prst="line">
            <a:avLst/>
          </a:prstGeom>
          <a:ln w="317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69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8899</TotalTime>
  <Words>38</Words>
  <Application>Microsoft Office PowerPoint</Application>
  <PresentationFormat>Panoramiczny</PresentationFormat>
  <Paragraphs>8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Aptos</vt:lpstr>
      <vt:lpstr>Garamond</vt:lpstr>
      <vt:lpstr>Goudy Old Style</vt:lpstr>
      <vt:lpstr>SavonVTI</vt:lpstr>
      <vt:lpstr>Prognozowanie szeregów czasowych: metody klasyczne i elementy uczenia maszynowego</vt:lpstr>
      <vt:lpstr>Prezentacja programu PowerPoint</vt:lpstr>
      <vt:lpstr>Przykłady szeregów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Aldona Świrad</dc:creator>
  <cp:lastModifiedBy>Aldona Świrad</cp:lastModifiedBy>
  <cp:revision>4</cp:revision>
  <dcterms:created xsi:type="dcterms:W3CDTF">2025-01-02T20:00:57Z</dcterms:created>
  <dcterms:modified xsi:type="dcterms:W3CDTF">2025-01-13T12:21:13Z</dcterms:modified>
</cp:coreProperties>
</file>